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02.jpg" ContentType="image/gif"/>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14.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648" r:id="rId2"/>
    <p:sldMasterId id="2147484194" r:id="rId3"/>
    <p:sldMasterId id="2147484474" r:id="rId4"/>
    <p:sldMasterId id="2147484518" r:id="rId5"/>
    <p:sldMasterId id="2147484610" r:id="rId6"/>
    <p:sldMasterId id="2147484627" r:id="rId7"/>
    <p:sldMasterId id="2147484674" r:id="rId8"/>
    <p:sldMasterId id="2147484688" r:id="rId9"/>
    <p:sldMasterId id="2147484721" r:id="rId10"/>
    <p:sldMasterId id="2147484732" r:id="rId11"/>
    <p:sldMasterId id="2147484744" r:id="rId12"/>
  </p:sldMasterIdLst>
  <p:notesMasterIdLst>
    <p:notesMasterId r:id="rId44"/>
  </p:notesMasterIdLst>
  <p:sldIdLst>
    <p:sldId id="471" r:id="rId13"/>
    <p:sldId id="606" r:id="rId14"/>
    <p:sldId id="472" r:id="rId15"/>
    <p:sldId id="540" r:id="rId16"/>
    <p:sldId id="539" r:id="rId17"/>
    <p:sldId id="537" r:id="rId18"/>
    <p:sldId id="524" r:id="rId19"/>
    <p:sldId id="527" r:id="rId20"/>
    <p:sldId id="528" r:id="rId21"/>
    <p:sldId id="535" r:id="rId22"/>
    <p:sldId id="534" r:id="rId23"/>
    <p:sldId id="544" r:id="rId24"/>
    <p:sldId id="547" r:id="rId25"/>
    <p:sldId id="620" r:id="rId26"/>
    <p:sldId id="557" r:id="rId27"/>
    <p:sldId id="559" r:id="rId28"/>
    <p:sldId id="560" r:id="rId29"/>
    <p:sldId id="621" r:id="rId30"/>
    <p:sldId id="610" r:id="rId31"/>
    <p:sldId id="594" r:id="rId32"/>
    <p:sldId id="615" r:id="rId33"/>
    <p:sldId id="614" r:id="rId34"/>
    <p:sldId id="616" r:id="rId35"/>
    <p:sldId id="617" r:id="rId36"/>
    <p:sldId id="618" r:id="rId37"/>
    <p:sldId id="619" r:id="rId38"/>
    <p:sldId id="611" r:id="rId39"/>
    <p:sldId id="612" r:id="rId40"/>
    <p:sldId id="613" r:id="rId41"/>
    <p:sldId id="566" r:id="rId42"/>
    <p:sldId id="570"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Flow" id="{7198A703-8E82-994C-8630-C6025FACBAF4}">
          <p14:sldIdLst>
            <p14:sldId id="471"/>
            <p14:sldId id="606"/>
            <p14:sldId id="472"/>
            <p14:sldId id="540"/>
            <p14:sldId id="539"/>
            <p14:sldId id="537"/>
            <p14:sldId id="524"/>
            <p14:sldId id="527"/>
            <p14:sldId id="528"/>
            <p14:sldId id="535"/>
            <p14:sldId id="534"/>
            <p14:sldId id="544"/>
            <p14:sldId id="547"/>
            <p14:sldId id="620"/>
            <p14:sldId id="557"/>
            <p14:sldId id="559"/>
            <p14:sldId id="560"/>
            <p14:sldId id="621"/>
            <p14:sldId id="610"/>
            <p14:sldId id="594"/>
            <p14:sldId id="615"/>
            <p14:sldId id="614"/>
            <p14:sldId id="616"/>
            <p14:sldId id="617"/>
            <p14:sldId id="618"/>
            <p14:sldId id="619"/>
            <p14:sldId id="611"/>
            <p14:sldId id="612"/>
            <p14:sldId id="613"/>
            <p14:sldId id="566"/>
            <p14:sldId id="570"/>
          </p14:sldIdLst>
        </p14:section>
      </p14:sectionLst>
    </p:ext>
    <p:ext uri="{EFAFB233-063F-42B5-8137-9DF3F51BA10A}">
      <p15:sldGuideLst xmlns:p15="http://schemas.microsoft.com/office/powerpoint/2012/main">
        <p15:guide id="1" orient="horz" pos="3115">
          <p15:clr>
            <a:srgbClr val="A4A3A4"/>
          </p15:clr>
        </p15:guide>
        <p15:guide id="2" orient="horz" pos="290">
          <p15:clr>
            <a:srgbClr val="A4A3A4"/>
          </p15:clr>
        </p15:guide>
        <p15:guide id="3" orient="horz" pos="863">
          <p15:clr>
            <a:srgbClr val="A4A3A4"/>
          </p15:clr>
        </p15:guide>
        <p15:guide id="4" pos="2096">
          <p15:clr>
            <a:srgbClr val="A4A3A4"/>
          </p15:clr>
        </p15:guide>
        <p15:guide id="5" pos="5376">
          <p15:clr>
            <a:srgbClr val="A4A3A4"/>
          </p15:clr>
        </p15:guide>
        <p15:guide id="6" pos="3799">
          <p15:clr>
            <a:srgbClr val="A4A3A4"/>
          </p15:clr>
        </p15:guide>
        <p15:guide id="7" pos="3119">
          <p15:clr>
            <a:srgbClr val="A4A3A4"/>
          </p15:clr>
        </p15:guide>
        <p15:guide id="8" pos="384">
          <p15:clr>
            <a:srgbClr val="A4A3A4"/>
          </p15:clr>
        </p15:guide>
        <p15:guide id="9" pos="2737">
          <p15:clr>
            <a:srgbClr val="A4A3A4"/>
          </p15:clr>
        </p15:guide>
        <p15:guide id="10" pos="1915">
          <p15:clr>
            <a:srgbClr val="A4A3A4"/>
          </p15:clr>
        </p15:guide>
        <p15:guide id="11" pos="363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 Zimmerman" initials="JZ" lastIdx="1" clrIdx="0"/>
  <p:cmAuthor id="2" name="JENNIFER McDonough" initials="JM" lastIdx="1" clrIdx="1">
    <p:extLst/>
  </p:cmAuthor>
  <p:cmAuthor id="3" name="Dave Hobbs" initials="DH" lastIdx="1" clrIdx="2">
    <p:extLst/>
  </p:cmAuthor>
  <p:cmAuthor id="4" name="Dave Hobbs" initials="DH [2]" lastIdx="1" clrIdx="3">
    <p:extLst/>
  </p:cmAuthor>
  <p:cmAuthor id="5" name="Dave Hobbs" initials="DH [3]" lastIdx="1" clrIdx="4">
    <p:extLst/>
  </p:cmAuthor>
  <p:cmAuthor id="6" name="Dave Hobbs" initials="DH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A9EC"/>
    <a:srgbClr val="4178BE"/>
    <a:srgbClr val="00B4A0"/>
    <a:srgbClr val="8CD211"/>
    <a:srgbClr val="000000"/>
    <a:srgbClr val="5AA700"/>
    <a:srgbClr val="325C80"/>
    <a:srgbClr val="006D5D"/>
    <a:srgbClr val="8CC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1130" autoAdjust="0"/>
  </p:normalViewPr>
  <p:slideViewPr>
    <p:cSldViewPr snapToGrid="0" showGuides="1">
      <p:cViewPr varScale="1">
        <p:scale>
          <a:sx n="108" d="100"/>
          <a:sy n="108" d="100"/>
        </p:scale>
        <p:origin x="852" y="78"/>
      </p:cViewPr>
      <p:guideLst>
        <p:guide orient="horz" pos="3115"/>
        <p:guide orient="horz" pos="290"/>
        <p:guide orient="horz" pos="863"/>
        <p:guide pos="2096"/>
        <p:guide pos="5376"/>
        <p:guide pos="3799"/>
        <p:guide pos="3119"/>
        <p:guide pos="384"/>
        <p:guide pos="2737"/>
        <p:guide pos="1915"/>
        <p:guide pos="3634"/>
      </p:guideLst>
    </p:cSldViewPr>
  </p:slideViewPr>
  <p:outlineViewPr>
    <p:cViewPr>
      <p:scale>
        <a:sx n="33" d="100"/>
        <a:sy n="33" d="100"/>
      </p:scale>
      <p:origin x="0" y="23192"/>
    </p:cViewPr>
  </p:outlineViewPr>
  <p:notesTextViewPr>
    <p:cViewPr>
      <p:scale>
        <a:sx n="66" d="100"/>
        <a:sy n="66"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heme" Target="theme/theme1.xml"/><Relationship Id="rId8" Type="http://schemas.openxmlformats.org/officeDocument/2006/relationships/slideMaster" Target="slideMasters/slideMaster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151098-F43E-419A-B985-9E13D70F65E3}" type="datetimeFigureOut">
              <a:rPr lang="en-US" smtClean="0"/>
              <a:t>11/25/2016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F00E19-F562-4142-A0E8-E8BCB60B6EB5}" type="slidenum">
              <a:rPr lang="en-US" smtClean="0"/>
              <a:t>‹#›</a:t>
            </a:fld>
            <a:endParaRPr lang="en-US" dirty="0"/>
          </a:p>
        </p:txBody>
      </p:sp>
    </p:spTree>
    <p:extLst>
      <p:ext uri="{BB962C8B-B14F-4D97-AF65-F5344CB8AC3E}">
        <p14:creationId xmlns:p14="http://schemas.microsoft.com/office/powerpoint/2010/main" val="3258584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730" tIns="44865" rIns="89730" bIns="44865" numCol="1" anchor="t" anchorCtr="0" compatLnSpc="1">
            <a:prstTxWarp prst="textNoShape">
              <a:avLst/>
            </a:prstTxWarp>
          </a:bodyPr>
          <a:lstStyle/>
          <a:p>
            <a:endParaRPr lang="en-GB" altLang="en-US" smtClean="0">
              <a:latin typeface="Arial" panose="020B0604020202020204" pitchFamily="34" charset="0"/>
              <a:ea typeface="MS PGothic" panose="020B0600070205080204" pitchFamily="34" charset="-128"/>
            </a:endParaRPr>
          </a:p>
        </p:txBody>
      </p:sp>
      <p:sp>
        <p:nvSpPr>
          <p:cNvPr id="10957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defRPr>
                <a:solidFill>
                  <a:schemeClr val="tx1"/>
                </a:solidFill>
                <a:latin typeface="Arial" panose="020B0604020202020204" pitchFamily="34" charset="0"/>
                <a:cs typeface="Arial" panose="020B0604020202020204" pitchFamily="34" charset="0"/>
              </a:defRPr>
            </a:lvl1pPr>
            <a:lvl2pPr marL="742950" indent="-285750" defTabSz="931863">
              <a:defRPr>
                <a:solidFill>
                  <a:schemeClr val="tx1"/>
                </a:solidFill>
                <a:latin typeface="Arial" panose="020B0604020202020204" pitchFamily="34" charset="0"/>
                <a:cs typeface="Arial" panose="020B0604020202020204" pitchFamily="34" charset="0"/>
              </a:defRPr>
            </a:lvl2pPr>
            <a:lvl3pPr marL="1143000" indent="-228600" defTabSz="931863">
              <a:defRPr>
                <a:solidFill>
                  <a:schemeClr val="tx1"/>
                </a:solidFill>
                <a:latin typeface="Arial" panose="020B0604020202020204" pitchFamily="34" charset="0"/>
                <a:cs typeface="Arial" panose="020B0604020202020204" pitchFamily="34" charset="0"/>
              </a:defRPr>
            </a:lvl3pPr>
            <a:lvl4pPr marL="1600200" indent="-228600" defTabSz="931863">
              <a:defRPr>
                <a:solidFill>
                  <a:schemeClr val="tx1"/>
                </a:solidFill>
                <a:latin typeface="Arial" panose="020B0604020202020204" pitchFamily="34" charset="0"/>
                <a:cs typeface="Arial" panose="020B0604020202020204" pitchFamily="34" charset="0"/>
              </a:defRPr>
            </a:lvl4pPr>
            <a:lvl5pPr marL="2057400" indent="-228600" defTabSz="931863">
              <a:defRPr>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fld id="{14261162-50F1-404B-8DD8-186B6C7793CF}" type="slidenum">
              <a:rPr lang="en-US" altLang="en-US" sz="1200">
                <a:solidFill>
                  <a:prstClr val="black"/>
                </a:solidFill>
                <a:ea typeface="MS PGothic" panose="020B0600070205080204" pitchFamily="34" charset="-128"/>
              </a:rPr>
              <a:pPr algn="r" fontAlgn="base">
                <a:spcBef>
                  <a:spcPct val="0"/>
                </a:spcBef>
                <a:spcAft>
                  <a:spcPct val="0"/>
                </a:spcAft>
              </a:pPr>
              <a:t>2</a:t>
            </a:fld>
            <a:endParaRPr lang="en-US" altLang="en-US" sz="1200">
              <a:solidFill>
                <a:prstClr val="black"/>
              </a:solidFill>
              <a:ea typeface="MS PGothic" panose="020B0600070205080204" pitchFamily="34" charset="-128"/>
            </a:endParaRPr>
          </a:p>
        </p:txBody>
      </p:sp>
    </p:spTree>
    <p:extLst>
      <p:ext uri="{BB962C8B-B14F-4D97-AF65-F5344CB8AC3E}">
        <p14:creationId xmlns:p14="http://schemas.microsoft.com/office/powerpoint/2010/main" val="409312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730" tIns="44865" rIns="89730" bIns="44865" numCol="1" anchor="t" anchorCtr="0" compatLnSpc="1">
            <a:prstTxWarp prst="textNoShape">
              <a:avLst/>
            </a:prstTxWarp>
          </a:bodyPr>
          <a:lstStyle/>
          <a:p>
            <a:endParaRPr lang="en-GB" altLang="en-US" smtClean="0">
              <a:latin typeface="Arial" panose="020B0604020202020204" pitchFamily="34" charset="0"/>
              <a:ea typeface="MS PGothic" panose="020B0600070205080204" pitchFamily="34" charset="-128"/>
            </a:endParaRPr>
          </a:p>
        </p:txBody>
      </p:sp>
      <p:sp>
        <p:nvSpPr>
          <p:cNvPr id="10957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931863">
              <a:defRPr>
                <a:solidFill>
                  <a:schemeClr val="tx1"/>
                </a:solidFill>
                <a:latin typeface="Arial" panose="020B0604020202020204" pitchFamily="34" charset="0"/>
                <a:cs typeface="Arial" panose="020B0604020202020204" pitchFamily="34" charset="0"/>
              </a:defRPr>
            </a:lvl1pPr>
            <a:lvl2pPr marL="742950" indent="-285750" defTabSz="931863">
              <a:defRPr>
                <a:solidFill>
                  <a:schemeClr val="tx1"/>
                </a:solidFill>
                <a:latin typeface="Arial" panose="020B0604020202020204" pitchFamily="34" charset="0"/>
                <a:cs typeface="Arial" panose="020B0604020202020204" pitchFamily="34" charset="0"/>
              </a:defRPr>
            </a:lvl2pPr>
            <a:lvl3pPr marL="1143000" indent="-228600" defTabSz="931863">
              <a:defRPr>
                <a:solidFill>
                  <a:schemeClr val="tx1"/>
                </a:solidFill>
                <a:latin typeface="Arial" panose="020B0604020202020204" pitchFamily="34" charset="0"/>
                <a:cs typeface="Arial" panose="020B0604020202020204" pitchFamily="34" charset="0"/>
              </a:defRPr>
            </a:lvl3pPr>
            <a:lvl4pPr marL="1600200" indent="-228600" defTabSz="931863">
              <a:defRPr>
                <a:solidFill>
                  <a:schemeClr val="tx1"/>
                </a:solidFill>
                <a:latin typeface="Arial" panose="020B0604020202020204" pitchFamily="34" charset="0"/>
                <a:cs typeface="Arial" panose="020B0604020202020204" pitchFamily="34" charset="0"/>
              </a:defRPr>
            </a:lvl4pPr>
            <a:lvl5pPr marL="2057400" indent="-228600" defTabSz="931863">
              <a:defRPr>
                <a:solidFill>
                  <a:schemeClr val="tx1"/>
                </a:solidFill>
                <a:latin typeface="Arial" panose="020B0604020202020204" pitchFamily="34" charset="0"/>
                <a:cs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pPr>
            <a:fld id="{14261162-50F1-404B-8DD8-186B6C7793CF}" type="slidenum">
              <a:rPr lang="en-US" altLang="en-US" sz="1200">
                <a:solidFill>
                  <a:prstClr val="black"/>
                </a:solidFill>
                <a:ea typeface="MS PGothic" panose="020B0600070205080204" pitchFamily="34" charset="-128"/>
              </a:rPr>
              <a:pPr algn="r" fontAlgn="base">
                <a:spcBef>
                  <a:spcPct val="0"/>
                </a:spcBef>
                <a:spcAft>
                  <a:spcPct val="0"/>
                </a:spcAft>
              </a:pPr>
              <a:t>3</a:t>
            </a:fld>
            <a:endParaRPr lang="en-US" altLang="en-US" sz="1200">
              <a:solidFill>
                <a:prstClr val="black"/>
              </a:solidFill>
              <a:ea typeface="MS PGothic" panose="020B0600070205080204" pitchFamily="34" charset="-128"/>
            </a:endParaRPr>
          </a:p>
        </p:txBody>
      </p:sp>
    </p:spTree>
    <p:extLst>
      <p:ext uri="{BB962C8B-B14F-4D97-AF65-F5344CB8AC3E}">
        <p14:creationId xmlns:p14="http://schemas.microsoft.com/office/powerpoint/2010/main" val="21433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b="1" u="sng" dirty="0" smtClean="0"/>
              <a:t>Speaking Points:</a:t>
            </a:r>
          </a:p>
          <a:p>
            <a:pPr marL="171450" indent="-171450">
              <a:buFont typeface="Arial" panose="020B0604020202020204" pitchFamily="34" charset="0"/>
              <a:buChar char="•"/>
              <a:defRPr/>
            </a:pPr>
            <a:r>
              <a:rPr lang="en-US" dirty="0" smtClean="0">
                <a:ea typeface="+mn-ea"/>
                <a:cs typeface="+mn-cs"/>
              </a:rPr>
              <a:t>Lets talk about some enterprise that have chosen to be disruptors</a:t>
            </a:r>
          </a:p>
          <a:p>
            <a:pPr marL="171450" indent="-171450">
              <a:buFont typeface="Arial" panose="020B0604020202020204" pitchFamily="34" charset="0"/>
              <a:buChar char="•"/>
              <a:defRPr/>
            </a:pPr>
            <a:r>
              <a:rPr lang="en-US" dirty="0" smtClean="0">
                <a:ea typeface="+mn-ea"/>
                <a:cs typeface="+mn-cs"/>
              </a:rPr>
              <a:t>For instance the airline industry</a:t>
            </a:r>
          </a:p>
          <a:p>
            <a:pPr marL="628650" lvl="1" indent="-171450">
              <a:buFont typeface="Arial" panose="020B0604020202020204" pitchFamily="34" charset="0"/>
              <a:buChar char="•"/>
              <a:defRPr/>
            </a:pPr>
            <a:r>
              <a:rPr lang="en-US" dirty="0" smtClean="0">
                <a:ea typeface="+mn-ea"/>
                <a:cs typeface="+mn-cs"/>
              </a:rPr>
              <a:t>Globally, over 100,000 planes take off every day – over 37 million flights last year</a:t>
            </a:r>
          </a:p>
          <a:p>
            <a:pPr marL="628650" lvl="1" indent="-171450">
              <a:buFont typeface="Arial" panose="020B0604020202020204" pitchFamily="34" charset="0"/>
              <a:buChar char="•"/>
              <a:defRPr/>
            </a:pPr>
            <a:r>
              <a:rPr lang="en-US" dirty="0" smtClean="0">
                <a:ea typeface="+mn-ea"/>
                <a:cs typeface="+mn-cs"/>
              </a:rPr>
              <a:t>A plane alone has 360,000 parts.</a:t>
            </a:r>
          </a:p>
          <a:p>
            <a:pPr marL="628650" lvl="1" indent="-171450">
              <a:buFont typeface="Arial" panose="020B0604020202020204" pitchFamily="34" charset="0"/>
              <a:buChar char="•"/>
              <a:defRPr/>
            </a:pPr>
            <a:r>
              <a:rPr lang="en-US" dirty="0" smtClean="0">
                <a:ea typeface="+mn-ea"/>
                <a:cs typeface="+mn-cs"/>
              </a:rPr>
              <a:t>Small margins - about $4 per passenger in  2012 – about the cost of a cup of large coffee</a:t>
            </a:r>
          </a:p>
          <a:p>
            <a:pPr marL="628650" lvl="1" indent="-171450">
              <a:buFont typeface="Arial" panose="020B0604020202020204" pitchFamily="34" charset="0"/>
              <a:buChar char="•"/>
              <a:defRPr/>
            </a:pPr>
            <a:r>
              <a:rPr lang="en-US" dirty="0" smtClean="0">
                <a:ea typeface="+mn-ea"/>
                <a:cs typeface="+mn-cs"/>
              </a:rPr>
              <a:t>In the US alone flight delays cost over $8 billion in 2012</a:t>
            </a:r>
          </a:p>
          <a:p>
            <a:pPr marL="628650" lvl="1" indent="-171450">
              <a:buFont typeface="Arial" panose="020B0604020202020204" pitchFamily="34" charset="0"/>
              <a:buChar char="•"/>
              <a:defRPr/>
            </a:pPr>
            <a:r>
              <a:rPr lang="en-US" dirty="0" smtClean="0">
                <a:ea typeface="+mn-ea"/>
                <a:cs typeface="+mn-cs"/>
              </a:rPr>
              <a:t>Making the right decision at the right time and place can make a huge difference.</a:t>
            </a:r>
          </a:p>
          <a:p>
            <a:pPr marL="628650" lvl="1" indent="-171450">
              <a:buFont typeface="Arial" panose="020B0604020202020204" pitchFamily="34" charset="0"/>
              <a:buChar char="•"/>
              <a:defRPr/>
            </a:pPr>
            <a:r>
              <a:rPr lang="en-US" dirty="0" smtClean="0">
                <a:ea typeface="+mn-ea"/>
                <a:cs typeface="+mn-cs"/>
              </a:rPr>
              <a:t>A critical metric that airlines can control is Turnaround times – that’s how long it takes to turn an incoming flight into an outbound flight</a:t>
            </a:r>
          </a:p>
          <a:p>
            <a:pPr marL="628650" lvl="1" indent="-171450">
              <a:buFont typeface="Arial" panose="020B0604020202020204" pitchFamily="34" charset="0"/>
              <a:buChar char="•"/>
              <a:defRPr/>
            </a:pPr>
            <a:r>
              <a:rPr lang="en-US" dirty="0" smtClean="0">
                <a:ea typeface="+mn-ea"/>
                <a:cs typeface="+mn-cs"/>
              </a:rPr>
              <a:t>For an Airbus A320, industry best practice is around 25 minutes.</a:t>
            </a:r>
          </a:p>
          <a:p>
            <a:pPr marL="628650" lvl="1" indent="-171450">
              <a:buFont typeface="Arial" panose="020B0604020202020204" pitchFamily="34" charset="0"/>
              <a:buChar char="•"/>
              <a:defRPr/>
            </a:pPr>
            <a:r>
              <a:rPr lang="en-US" dirty="0" smtClean="0">
                <a:ea typeface="+mn-ea"/>
                <a:cs typeface="+mn-cs"/>
              </a:rPr>
              <a:t>But it’s not uncommon for turnaround time to take 45 minutes or more.</a:t>
            </a:r>
          </a:p>
          <a:p>
            <a:pPr marL="628650" lvl="1" indent="-171450">
              <a:buFont typeface="Arial" panose="020B0604020202020204" pitchFamily="34" charset="0"/>
              <a:buChar char="•"/>
              <a:defRPr/>
            </a:pPr>
            <a:r>
              <a:rPr lang="en-US" dirty="0" smtClean="0">
                <a:ea typeface="+mn-ea"/>
                <a:cs typeface="+mn-cs"/>
              </a:rPr>
              <a:t>Every flight hour lost is about $10,000 of lost revenue.</a:t>
            </a:r>
          </a:p>
          <a:p>
            <a:pPr marL="628650" lvl="1" indent="-171450">
              <a:buFont typeface="Arial" panose="020B0604020202020204" pitchFamily="34" charset="0"/>
              <a:buChar char="•"/>
              <a:defRPr/>
            </a:pPr>
            <a:r>
              <a:rPr lang="en-US" dirty="0" smtClean="0">
                <a:ea typeface="+mn-ea"/>
                <a:cs typeface="+mn-cs"/>
              </a:rPr>
              <a:t>Airlines are looking to adopt more efficient maintenance models</a:t>
            </a:r>
          </a:p>
          <a:p>
            <a:pPr marL="628650" lvl="1" indent="-171450">
              <a:buFont typeface="Arial" panose="020B0604020202020204" pitchFamily="34" charset="0"/>
              <a:buChar char="•"/>
              <a:defRPr/>
            </a:pPr>
            <a:r>
              <a:rPr lang="en-US" dirty="0" smtClean="0">
                <a:ea typeface="+mn-ea"/>
                <a:cs typeface="+mn-cs"/>
              </a:rPr>
              <a:t>Airbus spoke on stage at </a:t>
            </a:r>
            <a:r>
              <a:rPr lang="en-US" dirty="0" err="1" smtClean="0">
                <a:ea typeface="+mn-ea"/>
                <a:cs typeface="+mn-cs"/>
              </a:rPr>
              <a:t>InterConnect</a:t>
            </a:r>
            <a:r>
              <a:rPr lang="en-US" dirty="0" smtClean="0">
                <a:ea typeface="+mn-ea"/>
                <a:cs typeface="+mn-cs"/>
              </a:rPr>
              <a:t> this year</a:t>
            </a:r>
          </a:p>
          <a:p>
            <a:pPr marL="1085850" lvl="2" indent="-171450">
              <a:buFont typeface="Arial" panose="020B0604020202020204" pitchFamily="34" charset="0"/>
              <a:buChar char="•"/>
              <a:defRPr/>
            </a:pPr>
            <a:r>
              <a:rPr lang="en-US" dirty="0" smtClean="0">
                <a:ea typeface="+mn-ea"/>
                <a:cs typeface="+mn-cs"/>
              </a:rPr>
              <a:t>saw this as an opportunity to transform the way they deliver value to their customers</a:t>
            </a:r>
          </a:p>
          <a:p>
            <a:pPr marL="1085850" lvl="2" indent="-171450">
              <a:buFont typeface="Arial" panose="020B0604020202020204" pitchFamily="34" charset="0"/>
              <a:buChar char="•"/>
              <a:defRPr/>
            </a:pPr>
            <a:r>
              <a:rPr lang="en-US" dirty="0" smtClean="0">
                <a:ea typeface="+mn-ea"/>
                <a:cs typeface="+mn-cs"/>
              </a:rPr>
              <a:t>moving beyond simply selling airplanes to offer new services that bring their expertise to their customers by bringing a wide variety of data and insight together to mobile devices in the hands of maintenance engineers to optimize the speed and efficiency of maintenance actions.</a:t>
            </a:r>
          </a:p>
          <a:p>
            <a:pPr marL="1085850" lvl="2" indent="-171450">
              <a:buFont typeface="Arial" panose="020B0604020202020204" pitchFamily="34" charset="0"/>
              <a:buChar char="•"/>
              <a:defRPr/>
            </a:pPr>
            <a:r>
              <a:rPr lang="en-US" dirty="0" smtClean="0">
                <a:ea typeface="+mn-ea"/>
                <a:cs typeface="+mn-cs"/>
              </a:rPr>
              <a:t>This requires dealing with a high number of diverse systems</a:t>
            </a:r>
          </a:p>
          <a:p>
            <a:pPr marL="1085850" lvl="2" indent="-171450">
              <a:buFont typeface="Arial" panose="020B0604020202020204" pitchFamily="34" charset="0"/>
              <a:buChar char="•"/>
              <a:defRPr/>
            </a:pPr>
            <a:r>
              <a:rPr lang="en-US" dirty="0" smtClean="0">
                <a:ea typeface="+mn-ea"/>
                <a:cs typeface="+mn-cs"/>
              </a:rPr>
              <a:t>some on premises</a:t>
            </a:r>
          </a:p>
          <a:p>
            <a:pPr marL="1085850" lvl="2" indent="-171450">
              <a:buFont typeface="Arial" panose="020B0604020202020204" pitchFamily="34" charset="0"/>
              <a:buChar char="•"/>
              <a:defRPr/>
            </a:pPr>
            <a:r>
              <a:rPr lang="en-US" dirty="0" smtClean="0">
                <a:ea typeface="+mn-ea"/>
                <a:cs typeface="+mn-cs"/>
              </a:rPr>
              <a:t>some in the cloud</a:t>
            </a:r>
          </a:p>
          <a:p>
            <a:pPr marL="1085850" lvl="2" indent="-171450">
              <a:buFont typeface="Arial" panose="020B0604020202020204" pitchFamily="34" charset="0"/>
              <a:buChar char="•"/>
              <a:defRPr/>
            </a:pPr>
            <a:r>
              <a:rPr lang="en-US" dirty="0" smtClean="0">
                <a:ea typeface="+mn-ea"/>
                <a:cs typeface="+mn-cs"/>
              </a:rPr>
              <a:t>some on planes in flight</a:t>
            </a:r>
          </a:p>
          <a:p>
            <a:pPr marL="1085850" lvl="2" indent="-171450">
              <a:buFont typeface="Arial" panose="020B0604020202020204" pitchFamily="34" charset="0"/>
              <a:buChar char="•"/>
              <a:defRPr/>
            </a:pPr>
            <a:r>
              <a:rPr lang="en-US" dirty="0" smtClean="0">
                <a:ea typeface="+mn-ea"/>
                <a:cs typeface="+mn-cs"/>
              </a:rPr>
              <a:t>some in the hands of maintenance engineers</a:t>
            </a:r>
          </a:p>
          <a:p>
            <a:pPr marL="1085850" lvl="2" indent="-171450">
              <a:buFont typeface="Arial" panose="020B0604020202020204" pitchFamily="34" charset="0"/>
              <a:buChar char="•"/>
              <a:defRPr/>
            </a:pPr>
            <a:r>
              <a:rPr lang="en-US" dirty="0" smtClean="0">
                <a:ea typeface="+mn-ea"/>
                <a:cs typeface="+mn-cs"/>
              </a:rPr>
              <a:t>It all has to come together so the people on the front lines can do their jobs more effectively.</a:t>
            </a:r>
          </a:p>
          <a:p>
            <a:pPr marL="1085850" lvl="2" indent="-171450">
              <a:buFont typeface="Arial" panose="020B0604020202020204" pitchFamily="34" charset="0"/>
              <a:buChar char="•"/>
              <a:defRPr/>
            </a:pPr>
            <a:r>
              <a:rPr lang="en-US" dirty="0" smtClean="0">
                <a:ea typeface="+mn-ea"/>
                <a:cs typeface="+mn-cs"/>
              </a:rPr>
              <a:t>They can bring all the pieces of the maintenance puzzle together:</a:t>
            </a:r>
          </a:p>
          <a:p>
            <a:pPr marL="1085850" lvl="2" indent="-171450">
              <a:buFont typeface="Arial" panose="020B0604020202020204" pitchFamily="34" charset="0"/>
              <a:buChar char="•"/>
              <a:defRPr/>
            </a:pPr>
            <a:r>
              <a:rPr lang="en-US" dirty="0" smtClean="0">
                <a:ea typeface="+mn-ea"/>
                <a:cs typeface="+mn-cs"/>
              </a:rPr>
              <a:t>The current location of the aircraft …</a:t>
            </a:r>
          </a:p>
          <a:p>
            <a:pPr marL="1085850" lvl="2" indent="-171450">
              <a:buFont typeface="Arial" panose="020B0604020202020204" pitchFamily="34" charset="0"/>
              <a:buChar char="•"/>
              <a:defRPr/>
            </a:pPr>
            <a:r>
              <a:rPr lang="en-US" dirty="0" smtClean="0">
                <a:ea typeface="+mn-ea"/>
                <a:cs typeface="+mn-cs"/>
              </a:rPr>
              <a:t>The maintenance history and real time maintenance status of the aircraft …</a:t>
            </a:r>
          </a:p>
          <a:p>
            <a:pPr marL="1085850" lvl="2" indent="-171450">
              <a:buFont typeface="Arial" panose="020B0604020202020204" pitchFamily="34" charset="0"/>
              <a:buChar char="•"/>
              <a:defRPr/>
            </a:pPr>
            <a:r>
              <a:rPr lang="en-US" dirty="0" smtClean="0">
                <a:ea typeface="+mn-ea"/>
                <a:cs typeface="+mn-cs"/>
              </a:rPr>
              <a:t>The availability of parts …</a:t>
            </a:r>
          </a:p>
          <a:p>
            <a:pPr marL="1085850" lvl="2" indent="-171450">
              <a:buFont typeface="Arial" panose="020B0604020202020204" pitchFamily="34" charset="0"/>
              <a:buChar char="•"/>
              <a:defRPr/>
            </a:pPr>
            <a:r>
              <a:rPr lang="en-US" dirty="0" smtClean="0">
                <a:ea typeface="+mn-ea"/>
                <a:cs typeface="+mn-cs"/>
              </a:rPr>
              <a:t>The location, availability and skills of the line mechanic … and more</a:t>
            </a:r>
          </a:p>
          <a:p>
            <a:pPr marL="1085850" lvl="2" indent="-171450">
              <a:buFont typeface="Arial" panose="020B0604020202020204" pitchFamily="34" charset="0"/>
              <a:buChar char="•"/>
              <a:defRPr/>
            </a:pPr>
            <a:r>
              <a:rPr lang="en-US" dirty="0" smtClean="0">
                <a:ea typeface="+mn-ea"/>
                <a:cs typeface="+mn-cs"/>
              </a:rPr>
              <a:t>By connecting and securing services and data from all these different sources, on the IBM Cloud, the three main players in aircraft maintenance</a:t>
            </a:r>
          </a:p>
          <a:p>
            <a:pPr marL="1085850" lvl="2" indent="-171450">
              <a:buFont typeface="Arial" panose="020B0604020202020204" pitchFamily="34" charset="0"/>
              <a:buChar char="•"/>
              <a:defRPr/>
            </a:pPr>
            <a:r>
              <a:rPr lang="en-US" dirty="0" smtClean="0">
                <a:ea typeface="+mn-ea"/>
                <a:cs typeface="+mn-cs"/>
              </a:rPr>
              <a:t>The mechanic</a:t>
            </a:r>
          </a:p>
          <a:p>
            <a:pPr marL="1085850" lvl="2" indent="-171450">
              <a:buFont typeface="Arial" panose="020B0604020202020204" pitchFamily="34" charset="0"/>
              <a:buChar char="•"/>
              <a:defRPr/>
            </a:pPr>
            <a:r>
              <a:rPr lang="en-US" dirty="0" smtClean="0">
                <a:ea typeface="+mn-ea"/>
                <a:cs typeface="+mn-cs"/>
              </a:rPr>
              <a:t>The maintenance supervisor</a:t>
            </a:r>
          </a:p>
          <a:p>
            <a:pPr marL="1085850" lvl="2" indent="-171450">
              <a:buFont typeface="Arial" panose="020B0604020202020204" pitchFamily="34" charset="0"/>
              <a:buChar char="•"/>
              <a:defRPr/>
            </a:pPr>
            <a:r>
              <a:rPr lang="en-US" dirty="0" smtClean="0">
                <a:ea typeface="+mn-ea"/>
                <a:cs typeface="+mn-cs"/>
              </a:rPr>
              <a:t>And Airbus</a:t>
            </a:r>
          </a:p>
          <a:p>
            <a:pPr marL="1085850" lvl="2" indent="-171450">
              <a:buFont typeface="Arial" panose="020B0604020202020204" pitchFamily="34" charset="0"/>
              <a:buChar char="•"/>
              <a:defRPr/>
            </a:pPr>
            <a:r>
              <a:rPr lang="en-US" dirty="0" smtClean="0">
                <a:ea typeface="+mn-ea"/>
                <a:cs typeface="+mn-cs"/>
              </a:rPr>
              <a:t>The right information gets to the right decision-makers at the point of action at the right time,</a:t>
            </a:r>
          </a:p>
          <a:p>
            <a:pPr marL="1085850" lvl="2" indent="-171450">
              <a:buFont typeface="Arial" panose="020B0604020202020204" pitchFamily="34" charset="0"/>
              <a:buChar char="•"/>
              <a:defRPr/>
            </a:pPr>
            <a:r>
              <a:rPr lang="en-US" dirty="0" smtClean="0">
                <a:ea typeface="+mn-ea"/>
                <a:cs typeface="+mn-cs"/>
              </a:rPr>
              <a:t>Accelerating troubleshooting</a:t>
            </a:r>
          </a:p>
          <a:p>
            <a:pPr marL="1085850" lvl="2" indent="-171450">
              <a:buFont typeface="Arial" panose="020B0604020202020204" pitchFamily="34" charset="0"/>
              <a:buChar char="•"/>
              <a:defRPr/>
            </a:pPr>
            <a:r>
              <a:rPr lang="en-US" dirty="0" smtClean="0">
                <a:ea typeface="+mn-ea"/>
                <a:cs typeface="+mn-cs"/>
              </a:rPr>
              <a:t>Shrinking Turnaround Time.</a:t>
            </a:r>
          </a:p>
          <a:p>
            <a:pPr marL="1085850" lvl="2" indent="-171450">
              <a:buFont typeface="Arial" panose="020B0604020202020204" pitchFamily="34" charset="0"/>
              <a:buChar char="•"/>
              <a:defRPr/>
            </a:pPr>
            <a:r>
              <a:rPr lang="en-US" dirty="0" smtClean="0">
                <a:ea typeface="+mn-ea"/>
                <a:cs typeface="+mn-cs"/>
              </a:rPr>
              <a:t>Keeping planes and people moving.</a:t>
            </a:r>
          </a:p>
          <a:p>
            <a:pPr marL="1085850" lvl="2" indent="-171450">
              <a:buFont typeface="Arial" panose="020B0604020202020204" pitchFamily="34" charset="0"/>
              <a:buChar char="•"/>
              <a:defRPr/>
            </a:pPr>
            <a:r>
              <a:rPr lang="en-US" dirty="0" smtClean="0">
                <a:ea typeface="+mn-ea"/>
                <a:cs typeface="+mn-cs"/>
              </a:rPr>
              <a:t>IBM Cloud and mobile bring it all together – the ability to bridge between the cloud and back office systems, mobile capabilities, analytics and security</a:t>
            </a:r>
          </a:p>
          <a:p>
            <a:pPr marL="171450" indent="-171450">
              <a:buFont typeface="Arial" panose="020B0604020202020204" pitchFamily="34" charset="0"/>
              <a:buChar char="•"/>
              <a:defRPr/>
            </a:pPr>
            <a:r>
              <a:rPr lang="en-US" dirty="0" err="1" smtClean="0">
                <a:ea typeface="+mn-ea"/>
                <a:cs typeface="+mn-cs"/>
              </a:rPr>
              <a:t>DelHaize</a:t>
            </a:r>
            <a:r>
              <a:rPr lang="en-US" dirty="0" smtClean="0">
                <a:ea typeface="+mn-ea"/>
                <a:cs typeface="+mn-cs"/>
              </a:rPr>
              <a:t>, </a:t>
            </a:r>
          </a:p>
          <a:p>
            <a:pPr marL="628650" lvl="1" indent="-171450">
              <a:buFont typeface="Arial" panose="020B0604020202020204" pitchFamily="34" charset="0"/>
              <a:buChar char="•"/>
              <a:defRPr/>
            </a:pPr>
            <a:r>
              <a:rPr lang="en-US" dirty="0" smtClean="0">
                <a:ea typeface="+mn-ea"/>
                <a:cs typeface="+mn-cs"/>
              </a:rPr>
              <a:t>Parent company of Food Lion</a:t>
            </a:r>
          </a:p>
          <a:p>
            <a:pPr marL="628650" lvl="1" indent="-171450">
              <a:buFont typeface="Arial" panose="020B0604020202020204" pitchFamily="34" charset="0"/>
              <a:buChar char="•"/>
              <a:defRPr/>
            </a:pPr>
            <a:r>
              <a:rPr lang="en-US" dirty="0" smtClean="0">
                <a:ea typeface="+mn-ea"/>
                <a:cs typeface="+mn-cs"/>
              </a:rPr>
              <a:t>Using nontraditional data, weather data in their inventory business process </a:t>
            </a:r>
          </a:p>
          <a:p>
            <a:pPr marL="628650" lvl="1" indent="-171450">
              <a:buFont typeface="Arial" panose="020B0604020202020204" pitchFamily="34" charset="0"/>
              <a:buChar char="•"/>
              <a:defRPr/>
            </a:pPr>
            <a:r>
              <a:rPr lang="en-US" dirty="0" smtClean="0">
                <a:ea typeface="+mn-ea"/>
                <a:cs typeface="+mn-cs"/>
              </a:rPr>
              <a:t>To predict buying behaviors based on weather.  </a:t>
            </a:r>
          </a:p>
          <a:p>
            <a:pPr marL="628650" lvl="1" indent="-171450">
              <a:buFont typeface="Arial" panose="020B0604020202020204" pitchFamily="34" charset="0"/>
              <a:buChar char="•"/>
              <a:defRPr/>
            </a:pPr>
            <a:r>
              <a:rPr lang="en-US" dirty="0" smtClean="0">
                <a:ea typeface="+mn-ea"/>
                <a:cs typeface="+mn-cs"/>
              </a:rPr>
              <a:t>Just-in-time inventory based on answering open-ended business questions like weather that causes them to adjust their optimal goals continuously.</a:t>
            </a:r>
          </a:p>
          <a:p>
            <a:pPr marL="171450" indent="-171450">
              <a:buFont typeface="Arial" panose="020B0604020202020204" pitchFamily="34" charset="0"/>
              <a:buChar char="•"/>
              <a:defRPr/>
            </a:pPr>
            <a:r>
              <a:rPr lang="en-US" dirty="0" smtClean="0">
                <a:ea typeface="+mn-ea"/>
                <a:cs typeface="+mn-cs"/>
              </a:rPr>
              <a:t>Citi spoke at Interconnect as well.</a:t>
            </a:r>
          </a:p>
          <a:p>
            <a:pPr marL="628650" lvl="1" indent="-171450">
              <a:buFont typeface="Arial" panose="020B0604020202020204" pitchFamily="34" charset="0"/>
              <a:buChar char="•"/>
              <a:defRPr/>
            </a:pPr>
            <a:r>
              <a:rPr lang="en-US" dirty="0" smtClean="0">
                <a:ea typeface="+mn-ea"/>
                <a:cs typeface="+mn-cs"/>
              </a:rPr>
              <a:t>Fostering innovation through digital acceleration</a:t>
            </a:r>
          </a:p>
          <a:p>
            <a:pPr marL="628650" lvl="1" indent="-171450">
              <a:buFont typeface="Arial" panose="020B0604020202020204" pitchFamily="34" charset="0"/>
              <a:buChar char="•"/>
              <a:defRPr/>
            </a:pPr>
            <a:r>
              <a:rPr lang="en-US" dirty="0" smtClean="0">
                <a:ea typeface="+mn-ea"/>
                <a:cs typeface="+mn-cs"/>
              </a:rPr>
              <a:t>Leverages the concept of outside-in innovation. Through it they want to:</a:t>
            </a:r>
          </a:p>
          <a:p>
            <a:pPr marL="628650" lvl="1" indent="-171450">
              <a:buFont typeface="Arial" panose="020B0604020202020204" pitchFamily="34" charset="0"/>
              <a:buChar char="•"/>
              <a:defRPr/>
            </a:pPr>
            <a:r>
              <a:rPr lang="en-US" dirty="0" smtClean="0">
                <a:ea typeface="+mn-ea"/>
                <a:cs typeface="+mn-cs"/>
              </a:rPr>
              <a:t>Unleash the power of the tech community </a:t>
            </a:r>
          </a:p>
          <a:p>
            <a:pPr marL="628650" lvl="1" indent="-171450">
              <a:buFont typeface="Arial" panose="020B0604020202020204" pitchFamily="34" charset="0"/>
              <a:buChar char="•"/>
              <a:defRPr/>
            </a:pPr>
            <a:r>
              <a:rPr lang="en-US" dirty="0" smtClean="0">
                <a:ea typeface="+mn-ea"/>
                <a:cs typeface="+mn-cs"/>
              </a:rPr>
              <a:t>Develop new solutions</a:t>
            </a:r>
          </a:p>
          <a:p>
            <a:pPr marL="628650" lvl="1" indent="-171450">
              <a:buFont typeface="Arial" panose="020B0604020202020204" pitchFamily="34" charset="0"/>
              <a:buChar char="•"/>
              <a:defRPr/>
            </a:pPr>
            <a:r>
              <a:rPr lang="en-US" dirty="0" smtClean="0">
                <a:ea typeface="+mn-ea"/>
                <a:cs typeface="+mn-cs"/>
              </a:rPr>
              <a:t>Disrupt the way banks innovate</a:t>
            </a:r>
          </a:p>
          <a:p>
            <a:pPr marL="628650" lvl="1" indent="-171450">
              <a:buFont typeface="Arial" panose="020B0604020202020204" pitchFamily="34" charset="0"/>
              <a:buChar char="•"/>
              <a:defRPr/>
            </a:pPr>
            <a:r>
              <a:rPr lang="en-US" dirty="0" smtClean="0">
                <a:ea typeface="+mn-ea"/>
                <a:cs typeface="+mn-cs"/>
              </a:rPr>
              <a:t>Recognized the missed opportunities that would exist if they relied solely on Citi and were unable to engage the full tech community.</a:t>
            </a:r>
          </a:p>
          <a:p>
            <a:pPr marL="628650" lvl="1" indent="-171450">
              <a:buFont typeface="Arial" panose="020B0604020202020204" pitchFamily="34" charset="0"/>
              <a:buChar char="•"/>
              <a:defRPr/>
            </a:pPr>
            <a:r>
              <a:rPr lang="en-US" dirty="0" smtClean="0">
                <a:ea typeface="+mn-ea"/>
                <a:cs typeface="+mn-cs"/>
              </a:rPr>
              <a:t>Using 3</a:t>
            </a:r>
            <a:r>
              <a:rPr lang="en-US" baseline="30000" dirty="0" smtClean="0">
                <a:ea typeface="+mn-ea"/>
                <a:cs typeface="+mn-cs"/>
              </a:rPr>
              <a:t>rd</a:t>
            </a:r>
            <a:r>
              <a:rPr lang="en-US" dirty="0" smtClean="0">
                <a:ea typeface="+mn-ea"/>
                <a:cs typeface="+mn-cs"/>
              </a:rPr>
              <a:t> party development communities to help drive innovation.</a:t>
            </a:r>
          </a:p>
          <a:p>
            <a:pPr>
              <a:defRPr/>
            </a:pPr>
            <a:endParaRPr lang="en-US" dirty="0" smtClean="0"/>
          </a:p>
          <a:p>
            <a:pPr>
              <a:defRPr/>
            </a:pPr>
            <a:r>
              <a:rPr lang="en-US" dirty="0" smtClean="0"/>
              <a:t>*****</a:t>
            </a:r>
          </a:p>
          <a:p>
            <a:pPr>
              <a:defRPr/>
            </a:pPr>
            <a:endParaRPr lang="en-US" dirty="0" smtClean="0"/>
          </a:p>
          <a:p>
            <a:pPr>
              <a:defRPr/>
            </a:pPr>
            <a:r>
              <a:rPr lang="en-US" dirty="0" smtClean="0">
                <a:ea typeface="+mn-ea"/>
                <a:cs typeface="+mn-cs"/>
              </a:rPr>
              <a:t>This chart asks a simple question about disruption.  3 use cases of IBM customers and how disruptors affected them are provided here.</a:t>
            </a:r>
          </a:p>
          <a:p>
            <a:pPr marL="171450" indent="-171450">
              <a:buFont typeface="Arial"/>
              <a:buChar char="•"/>
              <a:defRPr/>
            </a:pPr>
            <a:r>
              <a:rPr lang="en-US" dirty="0" smtClean="0">
                <a:ea typeface="+mn-ea"/>
                <a:cs typeface="+mn-cs"/>
              </a:rPr>
              <a:t>Airbus is about predictive maintenance (</a:t>
            </a:r>
            <a:r>
              <a:rPr lang="en-US" i="1" dirty="0" smtClean="0">
                <a:ea typeface="+mn-ea"/>
                <a:cs typeface="+mn-cs"/>
              </a:rPr>
              <a:t>http://www-03.ibm.com/software/</a:t>
            </a:r>
            <a:r>
              <a:rPr lang="en-US" i="1" dirty="0" err="1" smtClean="0">
                <a:ea typeface="+mn-ea"/>
                <a:cs typeface="+mn-cs"/>
              </a:rPr>
              <a:t>businesscasestudies</a:t>
            </a:r>
            <a:r>
              <a:rPr lang="en-US" i="1" dirty="0" smtClean="0">
                <a:ea typeface="+mn-ea"/>
                <a:cs typeface="+mn-cs"/>
              </a:rPr>
              <a:t>/</a:t>
            </a:r>
            <a:r>
              <a:rPr lang="en-US" i="1" dirty="0" err="1" smtClean="0">
                <a:ea typeface="+mn-ea"/>
                <a:cs typeface="+mn-cs"/>
              </a:rPr>
              <a:t>hr</a:t>
            </a:r>
            <a:r>
              <a:rPr lang="en-US" i="1" dirty="0" smtClean="0">
                <a:ea typeface="+mn-ea"/>
                <a:cs typeface="+mn-cs"/>
              </a:rPr>
              <a:t>/</a:t>
            </a:r>
            <a:r>
              <a:rPr lang="en-US" i="1" dirty="0" err="1" smtClean="0">
                <a:ea typeface="+mn-ea"/>
                <a:cs typeface="+mn-cs"/>
              </a:rPr>
              <a:t>hr</a:t>
            </a:r>
            <a:r>
              <a:rPr lang="en-US" i="1" dirty="0" smtClean="0">
                <a:ea typeface="+mn-ea"/>
                <a:cs typeface="+mn-cs"/>
              </a:rPr>
              <a:t>/</a:t>
            </a:r>
            <a:r>
              <a:rPr lang="en-US" i="1" dirty="0" err="1" smtClean="0">
                <a:ea typeface="+mn-ea"/>
                <a:cs typeface="+mn-cs"/>
              </a:rPr>
              <a:t>corp?synkey</a:t>
            </a:r>
            <a:r>
              <a:rPr lang="en-US" i="1" dirty="0" smtClean="0">
                <a:ea typeface="+mn-ea"/>
                <a:cs typeface="+mn-cs"/>
              </a:rPr>
              <a:t>=F096557H25377L74)</a:t>
            </a:r>
          </a:p>
          <a:p>
            <a:pPr marL="171450" indent="-171450">
              <a:buFont typeface="Arial"/>
              <a:buChar char="•"/>
              <a:defRPr/>
            </a:pPr>
            <a:r>
              <a:rPr lang="en-US" dirty="0" smtClean="0">
                <a:ea typeface="+mn-ea"/>
                <a:cs typeface="+mn-cs"/>
              </a:rPr>
              <a:t>Delhaize is about just in time inventory (</a:t>
            </a:r>
            <a:r>
              <a:rPr lang="en-US" i="1" dirty="0" smtClean="0">
                <a:ea typeface="+mn-ea"/>
                <a:cs typeface="+mn-cs"/>
              </a:rPr>
              <a:t>http://www-03.ibm.com/software/</a:t>
            </a:r>
            <a:r>
              <a:rPr lang="en-US" i="1" dirty="0" err="1" smtClean="0">
                <a:ea typeface="+mn-ea"/>
                <a:cs typeface="+mn-cs"/>
              </a:rPr>
              <a:t>businesscasestudies</a:t>
            </a:r>
            <a:r>
              <a:rPr lang="en-US" i="1" dirty="0" smtClean="0">
                <a:ea typeface="+mn-ea"/>
                <a:cs typeface="+mn-cs"/>
              </a:rPr>
              <a:t>/</a:t>
            </a:r>
            <a:r>
              <a:rPr lang="en-US" i="1" dirty="0" err="1" smtClean="0">
                <a:ea typeface="+mn-ea"/>
                <a:cs typeface="+mn-cs"/>
              </a:rPr>
              <a:t>ca</a:t>
            </a:r>
            <a:r>
              <a:rPr lang="en-US" i="1" dirty="0" smtClean="0">
                <a:ea typeface="+mn-ea"/>
                <a:cs typeface="+mn-cs"/>
              </a:rPr>
              <a:t>/en/</a:t>
            </a:r>
            <a:r>
              <a:rPr lang="en-US" i="1" dirty="0" err="1" smtClean="0">
                <a:ea typeface="+mn-ea"/>
                <a:cs typeface="+mn-cs"/>
              </a:rPr>
              <a:t>corp?synkey</a:t>
            </a:r>
            <a:r>
              <a:rPr lang="en-US" i="1" dirty="0" smtClean="0">
                <a:ea typeface="+mn-ea"/>
                <a:cs typeface="+mn-cs"/>
              </a:rPr>
              <a:t>=S388250B30327K82)</a:t>
            </a:r>
          </a:p>
          <a:p>
            <a:pPr marL="171450" indent="-171450">
              <a:buFont typeface="Arial"/>
              <a:buChar char="•"/>
              <a:defRPr/>
            </a:pPr>
            <a:r>
              <a:rPr lang="en-US" dirty="0" smtClean="0">
                <a:ea typeface="+mn-ea"/>
                <a:cs typeface="+mn-cs"/>
              </a:rPr>
              <a:t>Citi (</a:t>
            </a:r>
            <a:r>
              <a:rPr lang="en-US" i="1" dirty="0" smtClean="0">
                <a:ea typeface="+mn-ea"/>
                <a:cs typeface="+mn-cs"/>
              </a:rPr>
              <a:t>http://www-03.ibm.com/press/us/en/</a:t>
            </a:r>
            <a:r>
              <a:rPr lang="en-US" i="1" dirty="0" err="1" smtClean="0">
                <a:ea typeface="+mn-ea"/>
                <a:cs typeface="+mn-cs"/>
              </a:rPr>
              <a:t>pressrelease</a:t>
            </a:r>
            <a:r>
              <a:rPr lang="en-US" i="1" dirty="0" smtClean="0">
                <a:ea typeface="+mn-ea"/>
                <a:cs typeface="+mn-cs"/>
              </a:rPr>
              <a:t>/46133.wss)</a:t>
            </a:r>
            <a:endParaRPr lang="en-US" i="1" dirty="0" smtClean="0"/>
          </a:p>
          <a:p>
            <a:pPr>
              <a:defRPr/>
            </a:pPr>
            <a:endParaRPr lang="en-US" dirty="0"/>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09AFB7-4A2F-448A-BA7A-A239BFA3729E}" type="slidenum">
              <a:rPr lang="en-US" altLang="en-US">
                <a:solidFill>
                  <a:prstClr val="black"/>
                </a:solidFill>
                <a:latin typeface="Calibri" panose="020F0502020204030204" pitchFamily="34" charset="0"/>
              </a:rPr>
              <a:pPr/>
              <a:t>10</a:t>
            </a:fld>
            <a:endParaRPr lang="en-US" altLang="en-US">
              <a:solidFill>
                <a:prstClr val="black"/>
              </a:solidFill>
              <a:latin typeface="Calibri" panose="020F0502020204030204" pitchFamily="34" charset="0"/>
            </a:endParaRPr>
          </a:p>
        </p:txBody>
      </p:sp>
    </p:spTree>
    <p:extLst>
      <p:ext uri="{BB962C8B-B14F-4D97-AF65-F5344CB8AC3E}">
        <p14:creationId xmlns:p14="http://schemas.microsoft.com/office/powerpoint/2010/main" val="293268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0"/>
          <p:cNvSpPr>
            <a:spLocks noGrp="1" noChangeArrowheads="1"/>
          </p:cNvSpPr>
          <p:nvPr>
            <p:ph type="sldNum"/>
          </p:nvPr>
        </p:nvSpPr>
        <p:spPr>
          <a:ln/>
        </p:spPr>
        <p:txBody>
          <a:bodyPr/>
          <a:lstStyle/>
          <a:p>
            <a:fld id="{8DE2CC89-547D-4B15-B3D8-387996FAFFB6}" type="slidenum">
              <a:rPr lang="en-US" altLang="en-US"/>
              <a:pPr/>
              <a:t>19</a:t>
            </a:fld>
            <a:endParaRPr lang="en-US" altLang="en-US"/>
          </a:p>
        </p:txBody>
      </p:sp>
      <p:sp>
        <p:nvSpPr>
          <p:cNvPr id="96257" name="Rectangle 1"/>
          <p:cNvSpPr txBox="1">
            <a:spLocks noGrp="1" noRot="1" noChangeAspect="1" noChangeArrowheads="1"/>
          </p:cNvSpPr>
          <p:nvPr>
            <p:ph type="sldImg"/>
          </p:nvPr>
        </p:nvSpPr>
        <p:spPr bwMode="auto">
          <a:xfrm>
            <a:off x="457200" y="728663"/>
            <a:ext cx="6396038" cy="35988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Text Box 2"/>
          <p:cNvSpPr txBox="1">
            <a:spLocks noChangeArrowheads="1"/>
          </p:cNvSpPr>
          <p:nvPr/>
        </p:nvSpPr>
        <p:spPr bwMode="auto">
          <a:xfrm>
            <a:off x="731838" y="4559300"/>
            <a:ext cx="5851525"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defTabSz="457200" fontAlgn="base" hangingPunct="0">
              <a:lnSpc>
                <a:spcPct val="93000"/>
              </a:lnSpc>
              <a:spcBef>
                <a:spcPct val="0"/>
              </a:spcBef>
              <a:spcAft>
                <a:spcPct val="0"/>
              </a:spcAft>
              <a:buClr>
                <a:srgbClr val="000000"/>
              </a:buClr>
              <a:buSzPct val="100000"/>
              <a:buFont typeface="Times New Roman" panose="02020603050405020304" pitchFamily="18" charset="0"/>
              <a:buNone/>
            </a:pPr>
            <a:endParaRPr lang="en-US" smtClean="0">
              <a:solidFill>
                <a:srgbClr val="FFFFFF"/>
              </a:solidFill>
              <a:latin typeface="Arial" panose="020B0604020202020204" pitchFamily="34" charset="0"/>
            </a:endParaRPr>
          </a:p>
        </p:txBody>
      </p:sp>
    </p:spTree>
    <p:extLst>
      <p:ext uri="{BB962C8B-B14F-4D97-AF65-F5344CB8AC3E}">
        <p14:creationId xmlns:p14="http://schemas.microsoft.com/office/powerpoint/2010/main" val="123542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457200" marR="0" indent="-457200" algn="l" defTabSz="1463040" rtl="0" eaLnBrk="0" fontAlgn="base" latinLnBrk="0" hangingPunct="0">
              <a:lnSpc>
                <a:spcPct val="90000"/>
              </a:lnSpc>
              <a:spcBef>
                <a:spcPct val="30000"/>
              </a:spcBef>
              <a:spcAft>
                <a:spcPct val="0"/>
              </a:spcAft>
              <a:buClrTx/>
              <a:buSzTx/>
              <a:buFont typeface="Arial"/>
              <a:buChar char="•"/>
              <a:tabLst/>
              <a:defRPr/>
            </a:pPr>
            <a:endParaRPr lang="en-US" sz="1100" dirty="0" smtClean="0"/>
          </a:p>
          <a:p>
            <a:pPr marL="457200" indent="-457200" defTabSz="1463040">
              <a:lnSpc>
                <a:spcPct val="90000"/>
              </a:lnSpc>
              <a:buFont typeface="Arial"/>
              <a:buChar char="•"/>
              <a:defRPr/>
            </a:pPr>
            <a:endParaRPr lang="fr-FR" sz="1100" dirty="0" smtClean="0">
              <a:solidFill>
                <a:schemeClr val="tx1"/>
              </a:solidFill>
            </a:endParaRPr>
          </a:p>
          <a:p>
            <a:pPr algn="ctr"/>
            <a:endParaRPr lang="en-US" sz="1800" b="1" i="1" dirty="0" smtClean="0">
              <a:solidFill>
                <a:srgbClr val="898989"/>
              </a:solidFill>
            </a:endParaRPr>
          </a:p>
          <a:p>
            <a:pPr algn="ctr"/>
            <a:endParaRPr lang="en-US" sz="1800" b="1" i="1" dirty="0" smtClean="0">
              <a:solidFill>
                <a:srgbClr val="898989"/>
              </a:solidFill>
            </a:endParaRPr>
          </a:p>
          <a:p>
            <a:pPr algn="ctr"/>
            <a:endParaRPr lang="en-US" sz="1800" b="1" i="1" dirty="0" smtClean="0">
              <a:solidFill>
                <a:srgbClr val="898989"/>
              </a:solidFill>
            </a:endParaRPr>
          </a:p>
          <a:p>
            <a:pPr algn="ctr"/>
            <a:endParaRPr lang="en-US" sz="1800" b="1" i="1" dirty="0" smtClean="0">
              <a:solidFill>
                <a:srgbClr val="898989"/>
              </a:solidFill>
            </a:endParaRPr>
          </a:p>
          <a:p>
            <a:endParaRPr lang="en-US" sz="1800" b="1" i="1" dirty="0" smtClean="0">
              <a:solidFill>
                <a:schemeClr val="tx1">
                  <a:lumMod val="40000"/>
                  <a:lumOff val="60000"/>
                </a:schemeClr>
              </a:solidFill>
            </a:endParaRPr>
          </a:p>
          <a:p>
            <a:pPr marL="457200" indent="-457200" defTabSz="1463040">
              <a:lnSpc>
                <a:spcPct val="90000"/>
              </a:lnSpc>
              <a:buFont typeface="Arial"/>
              <a:buChar char="•"/>
              <a:defRPr/>
            </a:pPr>
            <a:endParaRPr lang="en-US" sz="1800" dirty="0">
              <a:solidFill>
                <a:srgbClr val="FFFFFF"/>
              </a:solidFill>
              <a:cs typeface=""/>
            </a:endParaRPr>
          </a:p>
        </p:txBody>
      </p:sp>
      <p:sp>
        <p:nvSpPr>
          <p:cNvPr id="4" name="Espace réservé du numéro de diapositive 3"/>
          <p:cNvSpPr>
            <a:spLocks noGrp="1"/>
          </p:cNvSpPr>
          <p:nvPr>
            <p:ph type="sldNum" sz="quarter" idx="10"/>
          </p:nvPr>
        </p:nvSpPr>
        <p:spPr/>
        <p:txBody>
          <a:bodyPr/>
          <a:lstStyle/>
          <a:p>
            <a:fld id="{330109F4-21BA-4B4E-A350-95B2AA8DAB89}" type="slidenum">
              <a:rPr lang="en-US" altLang="en-US" smtClean="0">
                <a:solidFill>
                  <a:prstClr val="black"/>
                </a:solidFill>
              </a:rPr>
              <a:pPr/>
              <a:t>23</a:t>
            </a:fld>
            <a:endParaRPr lang="en-US" altLang="en-US" dirty="0">
              <a:solidFill>
                <a:prstClr val="black"/>
              </a:solidFill>
            </a:endParaRPr>
          </a:p>
        </p:txBody>
      </p:sp>
    </p:spTree>
    <p:extLst>
      <p:ext uri="{BB962C8B-B14F-4D97-AF65-F5344CB8AC3E}">
        <p14:creationId xmlns:p14="http://schemas.microsoft.com/office/powerpoint/2010/main" val="157574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30109F4-21BA-4B4E-A350-95B2AA8DAB89}" type="slidenum">
              <a:rPr lang="en-US" altLang="en-US" smtClean="0">
                <a:solidFill>
                  <a:prstClr val="black"/>
                </a:solidFill>
              </a:rPr>
              <a:pPr/>
              <a:t>24</a:t>
            </a:fld>
            <a:endParaRPr lang="en-US" altLang="en-US" dirty="0">
              <a:solidFill>
                <a:prstClr val="black"/>
              </a:solidFill>
            </a:endParaRPr>
          </a:p>
        </p:txBody>
      </p:sp>
    </p:spTree>
    <p:extLst>
      <p:ext uri="{BB962C8B-B14F-4D97-AF65-F5344CB8AC3E}">
        <p14:creationId xmlns:p14="http://schemas.microsoft.com/office/powerpoint/2010/main" val="242229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30109F4-21BA-4B4E-A350-95B2AA8DAB89}" type="slidenum">
              <a:rPr lang="en-US" altLang="en-US" smtClean="0">
                <a:solidFill>
                  <a:prstClr val="black"/>
                </a:solidFill>
              </a:rPr>
              <a:pPr/>
              <a:t>25</a:t>
            </a:fld>
            <a:endParaRPr lang="en-US" altLang="en-US" dirty="0">
              <a:solidFill>
                <a:prstClr val="black"/>
              </a:solidFill>
            </a:endParaRPr>
          </a:p>
        </p:txBody>
      </p:sp>
    </p:spTree>
    <p:extLst>
      <p:ext uri="{BB962C8B-B14F-4D97-AF65-F5344CB8AC3E}">
        <p14:creationId xmlns:p14="http://schemas.microsoft.com/office/powerpoint/2010/main" val="940025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vmlDrawing" Target="../drawings/vmlDrawing1.vml"/><Relationship Id="rId4" Type="http://schemas.openxmlformats.org/officeDocument/2006/relationships/image" Target="../media/image2.wm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emf"/><Relationship Id="rId1" Type="http://schemas.openxmlformats.org/officeDocument/2006/relationships/slideMaster" Target="../slideMasters/slideMaster10.xml"/><Relationship Id="rId4" Type="http://schemas.openxmlformats.org/officeDocument/2006/relationships/image" Target="../media/image3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0.xml"/><Relationship Id="rId4" Type="http://schemas.openxmlformats.org/officeDocument/2006/relationships/image" Target="../media/image21.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21.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l">
    <p:spTree>
      <p:nvGrpSpPr>
        <p:cNvPr id="1" name=""/>
        <p:cNvGrpSpPr/>
        <p:nvPr/>
      </p:nvGrpSpPr>
      <p:grpSpPr>
        <a:xfrm>
          <a:off x="0" y="0"/>
          <a:ext cx="0" cy="0"/>
          <a:chOff x="0" y="0"/>
          <a:chExt cx="0" cy="0"/>
        </a:xfrm>
      </p:grpSpPr>
      <p:graphicFrame>
        <p:nvGraphicFramePr>
          <p:cNvPr id="7" name="Table 6"/>
          <p:cNvGraphicFramePr>
            <a:graphicFrameLocks noGrp="1"/>
          </p:cNvGraphicFramePr>
          <p:nvPr userDrawn="1">
            <p:extLst>
              <p:ext uri="{D42A27DB-BD31-4B8C-83A1-F6EECF244321}">
                <p14:modId xmlns:p14="http://schemas.microsoft.com/office/powerpoint/2010/main" val="4084727583"/>
              </p:ext>
            </p:extLst>
          </p:nvPr>
        </p:nvGraphicFramePr>
        <p:xfrm>
          <a:off x="609600" y="1"/>
          <a:ext cx="7924800" cy="51435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xmlns="" val="20000"/>
                    </a:ext>
                  </a:extLst>
                </a:gridCol>
                <a:gridCol w="1981200">
                  <a:extLst>
                    <a:ext uri="{9D8B030D-6E8A-4147-A177-3AD203B41FA5}">
                      <a16:colId xmlns:a16="http://schemas.microsoft.com/office/drawing/2014/main" xmlns="" val="20001"/>
                    </a:ext>
                  </a:extLst>
                </a:gridCol>
                <a:gridCol w="1981200">
                  <a:extLst>
                    <a:ext uri="{9D8B030D-6E8A-4147-A177-3AD203B41FA5}">
                      <a16:colId xmlns:a16="http://schemas.microsoft.com/office/drawing/2014/main" xmlns="" val="20002"/>
                    </a:ext>
                  </a:extLst>
                </a:gridCol>
                <a:gridCol w="1981200">
                  <a:extLst>
                    <a:ext uri="{9D8B030D-6E8A-4147-A177-3AD203B41FA5}">
                      <a16:colId xmlns:a16="http://schemas.microsoft.com/office/drawing/2014/main" xmlns="" val="20003"/>
                    </a:ext>
                  </a:extLst>
                </a:gridCol>
              </a:tblGrid>
              <a:tr h="51435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cxnSp>
        <p:nvCxnSpPr>
          <p:cNvPr id="5" name="Straight Connector 4"/>
          <p:cNvCxnSpPr/>
          <p:nvPr userDrawn="1"/>
        </p:nvCxnSpPr>
        <p:spPr>
          <a:xfrm>
            <a:off x="0" y="4713288"/>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0" y="599403"/>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815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174523" y="113418"/>
            <a:ext cx="8109155" cy="377429"/>
          </a:xfrm>
          <a:prstGeom prst="rect">
            <a:avLst/>
          </a:prstGeom>
        </p:spPr>
        <p:txBody>
          <a:bodyPr>
            <a:noAutofit/>
          </a:bodyPr>
          <a:lstStyle>
            <a:lvl1pPr>
              <a:defRPr sz="1600"/>
            </a:lvl1pPr>
          </a:lstStyle>
          <a:p>
            <a:r>
              <a:rPr lang="en-US" dirty="0"/>
              <a:t>Click to edit Master title style</a:t>
            </a:r>
          </a:p>
        </p:txBody>
      </p:sp>
      <p:sp>
        <p:nvSpPr>
          <p:cNvPr id="5" name="Text Placeholder 4"/>
          <p:cNvSpPr>
            <a:spLocks noGrp="1"/>
          </p:cNvSpPr>
          <p:nvPr>
            <p:ph type="body" sz="quarter" idx="10"/>
          </p:nvPr>
        </p:nvSpPr>
        <p:spPr>
          <a:xfrm>
            <a:off x="457200" y="971550"/>
            <a:ext cx="7543800" cy="3543300"/>
          </a:xfrm>
          <a:prstGeom prst="rect">
            <a:avLst/>
          </a:prstGeom>
        </p:spPr>
        <p:txBody>
          <a:bodyPr lIns="68580" tIns="34290" rIns="68580" bIns="34290"/>
          <a:lstStyle>
            <a:lvl1pPr>
              <a:spcBef>
                <a:spcPts val="675"/>
              </a:spcBef>
              <a:defRPr sz="1000"/>
            </a:lvl1pPr>
            <a:lvl2pPr>
              <a:defRPr sz="900"/>
            </a:lvl2pPr>
            <a:lvl3pPr>
              <a:defRPr sz="800">
                <a:solidFill>
                  <a:schemeClr val="tx1">
                    <a:lumMod val="50000"/>
                    <a:lumOff val="50000"/>
                  </a:schemeClr>
                </a:solidFill>
              </a:defRPr>
            </a:lvl3pPr>
            <a:lvl4pPr>
              <a:defRPr sz="700">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aphicFrame>
        <p:nvGraphicFramePr>
          <p:cNvPr id="4" name="Object 12"/>
          <p:cNvGraphicFramePr>
            <a:graphicFrameLocks noChangeAspect="1"/>
          </p:cNvGraphicFramePr>
          <p:nvPr userDrawn="1">
            <p:extLst/>
          </p:nvPr>
        </p:nvGraphicFramePr>
        <p:xfrm>
          <a:off x="-6816" y="525341"/>
          <a:ext cx="9150816" cy="34289"/>
        </p:xfrm>
        <a:graphic>
          <a:graphicData uri="http://schemas.openxmlformats.org/presentationml/2006/ole">
            <mc:AlternateContent xmlns:mc="http://schemas.openxmlformats.org/markup-compatibility/2006">
              <mc:Choice xmlns:v="urn:schemas-microsoft-com:vml" Requires="v">
                <p:oleObj spid="_x0000_s1533" name="Drawing" r:id="rId3" imgW="2523600" imgH="32400" progId="FLW3Drawing">
                  <p:embed/>
                </p:oleObj>
              </mc:Choice>
              <mc:Fallback>
                <p:oleObj name="Drawing" r:id="rId3" imgW="2523600" imgH="32400" progId="FLW3Drawing">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 y="525341"/>
                        <a:ext cx="9150816" cy="34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75167239"/>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IBM Design: Title - Center">
    <p:spTree>
      <p:nvGrpSpPr>
        <p:cNvPr id="1" name=""/>
        <p:cNvGrpSpPr/>
        <p:nvPr/>
      </p:nvGrpSpPr>
      <p:grpSpPr>
        <a:xfrm>
          <a:off x="0" y="0"/>
          <a:ext cx="0" cy="0"/>
          <a:chOff x="0" y="0"/>
          <a:chExt cx="0" cy="0"/>
        </a:xfrm>
      </p:grpSpPr>
      <p:sp>
        <p:nvSpPr>
          <p:cNvPr id="12" name="Shape 12"/>
          <p:cNvSpPr/>
          <p:nvPr/>
        </p:nvSpPr>
        <p:spPr>
          <a:xfrm>
            <a:off x="444344" y="4951774"/>
            <a:ext cx="3786386" cy="184666"/>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p>
            <a:pPr marL="24736" marR="24736" defTabSz="555190">
              <a:buClr>
                <a:srgbClr val="A9A9A9"/>
              </a:buClr>
              <a:buFont typeface="Arial"/>
              <a:buNone/>
              <a:defRPr sz="1200" spc="-24">
                <a:solidFill>
                  <a:srgbClr val="7A7A7A"/>
                </a:solidFill>
                <a:uFill>
                  <a:solidFill>
                    <a:srgbClr val="7A7A7A"/>
                  </a:solidFill>
                </a:uFill>
                <a:latin typeface="+mj-lt"/>
                <a:ea typeface="+mj-ea"/>
                <a:cs typeface="+mj-cs"/>
                <a:sym typeface="Helvetica"/>
              </a:defRPr>
            </a:pPr>
            <a:r>
              <a:rPr sz="1200" spc="-24">
                <a:solidFill>
                  <a:srgbClr val="6F6F6F"/>
                </a:solidFill>
                <a:uFill>
                  <a:solidFill>
                    <a:srgbClr val="6F6F6F"/>
                  </a:solidFill>
                </a:uFill>
                <a:sym typeface="Helvetica"/>
              </a:rPr>
              <a:t>IBM Design</a:t>
            </a:r>
            <a:r>
              <a:rPr sz="1200" spc="-24">
                <a:solidFill>
                  <a:srgbClr val="7A7A7A"/>
                </a:solidFill>
                <a:uFill>
                  <a:solidFill>
                    <a:srgbClr val="7A7A7A"/>
                  </a:solidFill>
                </a:uFill>
                <a:sym typeface="Helvetica"/>
              </a:rPr>
              <a:t>  ::  </a:t>
            </a:r>
            <a:r>
              <a:rPr sz="1200" i="1" spc="-24">
                <a:solidFill>
                  <a:srgbClr val="7A7A7A"/>
                </a:solidFill>
                <a:uFill>
                  <a:solidFill>
                    <a:srgbClr val="7A7A7A"/>
                  </a:solidFill>
                </a:uFill>
                <a:sym typeface="Helvetica"/>
              </a:rPr>
              <a:t>IBM Confidential</a:t>
            </a:r>
            <a:r>
              <a:rPr sz="1200" spc="-24">
                <a:solidFill>
                  <a:srgbClr val="7A7A7A"/>
                </a:solidFill>
                <a:uFill>
                  <a:solidFill>
                    <a:srgbClr val="7A7A7A"/>
                  </a:solidFill>
                </a:uFill>
                <a:sym typeface="Helvetica"/>
              </a:rPr>
              <a:t>  ::  ©2016 IBM Corporation </a:t>
            </a:r>
          </a:p>
        </p:txBody>
      </p:sp>
      <p:sp>
        <p:nvSpPr>
          <p:cNvPr id="13" name="Shape 13"/>
          <p:cNvSpPr>
            <a:spLocks noGrp="1"/>
          </p:cNvSpPr>
          <p:nvPr>
            <p:ph type="title"/>
          </p:nvPr>
        </p:nvSpPr>
        <p:spPr>
          <a:xfrm>
            <a:off x="409649" y="2457424"/>
            <a:ext cx="8324851" cy="523643"/>
          </a:xfrm>
          <a:prstGeom prst="rect">
            <a:avLst/>
          </a:prstGeom>
        </p:spPr>
        <p:txBody>
          <a:bodyPr lIns="0" tIns="0" rIns="0" bIns="0">
            <a:noAutofit/>
          </a:bodyPr>
          <a:lstStyle>
            <a:lvl1pPr marR="24736" algn="ctr" defTabSz="555190">
              <a:defRPr sz="4800" spc="-145">
                <a:solidFill>
                  <a:srgbClr val="5E5E5E"/>
                </a:solidFill>
                <a:uFill>
                  <a:solidFill>
                    <a:srgbClr val="5E5E5E"/>
                  </a:solidFill>
                </a:uFill>
                <a:latin typeface="+mj-lt"/>
                <a:ea typeface="+mj-ea"/>
                <a:cs typeface="+mj-cs"/>
                <a:sym typeface="Helvetica"/>
              </a:defRPr>
            </a:lvl1pPr>
          </a:lstStyle>
          <a:p>
            <a:r>
              <a:t>Title Text</a:t>
            </a:r>
          </a:p>
        </p:txBody>
      </p:sp>
      <p:sp>
        <p:nvSpPr>
          <p:cNvPr id="14" name="Shape 14"/>
          <p:cNvSpPr>
            <a:spLocks noGrp="1"/>
          </p:cNvSpPr>
          <p:nvPr>
            <p:ph type="sldNum" sz="quarter" idx="2"/>
          </p:nvPr>
        </p:nvSpPr>
        <p:spPr>
          <a:xfrm>
            <a:off x="8556649" y="4945244"/>
            <a:ext cx="88060" cy="70322"/>
          </a:xfrm>
          <a:prstGeom prst="rect">
            <a:avLst/>
          </a:prstGeom>
        </p:spPr>
        <p:txBody>
          <a:bodyPr lIns="0" tIns="0" rIns="0" bIns="0" anchor="t"/>
          <a:lstStyle>
            <a:lvl1pPr algn="ctr" defTabSz="357301">
              <a:defRPr sz="500" spc="-11">
                <a:solidFill>
                  <a:srgbClr val="6F6F6F"/>
                </a:solidFill>
                <a:uFill>
                  <a:solidFill>
                    <a:srgbClr val="000000"/>
                  </a:solidFill>
                </a:uFill>
                <a:latin typeface="+mj-lt"/>
                <a:ea typeface="+mj-ea"/>
                <a:cs typeface="+mj-cs"/>
                <a:sym typeface="Helvetica"/>
              </a:defRPr>
            </a:lvl1pPr>
          </a:lstStyle>
          <a:p>
            <a:fld id="{86CB4B4D-7CA3-9044-876B-883B54F8677D}" type="slidenum">
              <a:rPr/>
              <a:pPr/>
              <a:t>‹#›</a:t>
            </a:fld>
            <a:endParaRPr/>
          </a:p>
        </p:txBody>
      </p:sp>
    </p:spTree>
    <p:extLst>
      <p:ext uri="{BB962C8B-B14F-4D97-AF65-F5344CB8AC3E}">
        <p14:creationId xmlns:p14="http://schemas.microsoft.com/office/powerpoint/2010/main" val="96359130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2" cstate="print">
            <a:extLst>
              <a:ext uri="{28A0092B-C50C-407E-A947-70E740481C1C}">
                <a14:useLocalDpi xmlns:a14="http://schemas.microsoft.com/office/drawing/2010/main" val="0"/>
              </a:ext>
            </a:extLst>
          </a:blip>
          <a:srcRect r="31128"/>
          <a:stretch>
            <a:fillRect/>
          </a:stretch>
        </p:blipFill>
        <p:spPr bwMode="auto">
          <a:xfrm>
            <a:off x="502444" y="4722019"/>
            <a:ext cx="503635" cy="19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3"/>
          <p:cNvGrpSpPr>
            <a:grpSpLocks/>
          </p:cNvGrpSpPr>
          <p:nvPr userDrawn="1"/>
        </p:nvGrpSpPr>
        <p:grpSpPr bwMode="auto">
          <a:xfrm>
            <a:off x="353616" y="738188"/>
            <a:ext cx="4350544" cy="685800"/>
            <a:chOff x="558799" y="1640263"/>
            <a:chExt cx="5800955" cy="914401"/>
          </a:xfrm>
        </p:grpSpPr>
        <p:sp>
          <p:nvSpPr>
            <p:cNvPr id="8" name="Rectangle 7"/>
            <p:cNvSpPr/>
            <p:nvPr userDrawn="1"/>
          </p:nvSpPr>
          <p:spPr>
            <a:xfrm>
              <a:off x="558799" y="1640263"/>
              <a:ext cx="5210382" cy="914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pic>
          <p:nvPicPr>
            <p:cNvPr id="9" name="Picture 15"/>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669576" y="1640263"/>
              <a:ext cx="5690178" cy="512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3" name="Picture 16"/>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405209" y="7055"/>
            <a:ext cx="375285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3"/>
          <p:cNvSpPr>
            <a:spLocks noChangeArrowheads="1"/>
          </p:cNvSpPr>
          <p:nvPr userDrawn="1"/>
        </p:nvSpPr>
        <p:spPr bwMode="black">
          <a:xfrm>
            <a:off x="4398169" y="4850607"/>
            <a:ext cx="1046560" cy="207169"/>
          </a:xfrm>
          <a:prstGeom prst="rect">
            <a:avLst/>
          </a:prstGeom>
          <a:noFill/>
          <a:ln>
            <a:noFill/>
          </a:ln>
          <a:extLst/>
        </p:spPr>
        <p:txBody>
          <a:bodyPr lIns="69056" tIns="34529" rIns="69056" bIns="34529" anchor="ctr"/>
          <a:lstStyle/>
          <a:p>
            <a:pPr algn="r" fontAlgn="base">
              <a:spcBef>
                <a:spcPct val="0"/>
              </a:spcBef>
              <a:spcAft>
                <a:spcPct val="0"/>
              </a:spcAft>
            </a:pPr>
            <a:r>
              <a:rPr lang="en-US" sz="675" dirty="0">
                <a:solidFill>
                  <a:srgbClr val="002060"/>
                </a:solidFill>
                <a:ea typeface="ヒラギノ角ゴ ProN W3" charset="0"/>
                <a:cs typeface="Arial" charset="0"/>
                <a:sym typeface="Gill Sans" charset="0"/>
              </a:rPr>
              <a:t>© </a:t>
            </a:r>
            <a:r>
              <a:rPr lang="en-US" sz="675" dirty="0" smtClean="0">
                <a:solidFill>
                  <a:srgbClr val="002060"/>
                </a:solidFill>
                <a:ea typeface="ヒラギノ角ゴ ProN W3" charset="0"/>
                <a:cs typeface="Arial" charset="0"/>
                <a:sym typeface="Gill Sans" charset="0"/>
              </a:rPr>
              <a:t>2016 </a:t>
            </a:r>
            <a:r>
              <a:rPr lang="en-US" sz="675" dirty="0">
                <a:solidFill>
                  <a:srgbClr val="002060"/>
                </a:solidFill>
                <a:ea typeface="ヒラギノ角ゴ ProN W3" charset="0"/>
                <a:cs typeface="Arial" charset="0"/>
                <a:sym typeface="Gill Sans" charset="0"/>
              </a:rPr>
              <a:t>IBM Corporation</a:t>
            </a:r>
            <a:endParaRPr lang="en-US" sz="1800" dirty="0">
              <a:solidFill>
                <a:srgbClr val="002060"/>
              </a:solidFill>
              <a:ea typeface="ヒラギノ角ゴ ProN W3" charset="0"/>
              <a:cs typeface="Arial" charset="0"/>
              <a:sym typeface="Gill Sans" charset="0"/>
            </a:endParaRPr>
          </a:p>
        </p:txBody>
      </p:sp>
      <p:sp>
        <p:nvSpPr>
          <p:cNvPr id="10" name="Text Placeholder 2"/>
          <p:cNvSpPr>
            <a:spLocks noGrp="1"/>
          </p:cNvSpPr>
          <p:nvPr>
            <p:ph type="body" idx="12"/>
          </p:nvPr>
        </p:nvSpPr>
        <p:spPr>
          <a:xfrm>
            <a:off x="346887" y="2554066"/>
            <a:ext cx="3286124" cy="289546"/>
          </a:xfrm>
          <a:prstGeom prst="rect">
            <a:avLst/>
          </a:prstGeom>
        </p:spPr>
        <p:txBody>
          <a:bodyPr anchor="b"/>
          <a:lstStyle>
            <a:lvl1pPr marL="0" indent="0" algn="l">
              <a:buNone/>
              <a:defRPr sz="1500" b="0" i="0">
                <a:solidFill>
                  <a:schemeClr val="accent2"/>
                </a:solidFill>
                <a:latin typeface="Arial" panose="020B0604020202020204" pitchFamily="34" charset="0"/>
                <a:cs typeface="Arial" panose="020B0604020202020204"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11" name="Text Placeholder 2"/>
          <p:cNvSpPr>
            <a:spLocks noGrp="1"/>
          </p:cNvSpPr>
          <p:nvPr>
            <p:ph type="body" idx="13"/>
          </p:nvPr>
        </p:nvSpPr>
        <p:spPr>
          <a:xfrm>
            <a:off x="346887" y="3020125"/>
            <a:ext cx="3286124" cy="268985"/>
          </a:xfrm>
          <a:prstGeom prst="rect">
            <a:avLst/>
          </a:prstGeom>
        </p:spPr>
        <p:txBody>
          <a:bodyPr anchor="b"/>
          <a:lstStyle>
            <a:lvl1pPr marL="0" indent="0" algn="l">
              <a:buNone/>
              <a:defRPr sz="1050" b="0" i="0">
                <a:solidFill>
                  <a:schemeClr val="accent2"/>
                </a:solidFill>
                <a:latin typeface="Arial" panose="020B0604020202020204" pitchFamily="34" charset="0"/>
                <a:cs typeface="Arial" panose="020B0604020202020204"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12" name="Text Placeholder 2"/>
          <p:cNvSpPr>
            <a:spLocks noGrp="1"/>
          </p:cNvSpPr>
          <p:nvPr>
            <p:ph type="body" idx="15"/>
          </p:nvPr>
        </p:nvSpPr>
        <p:spPr>
          <a:xfrm>
            <a:off x="346887" y="2168331"/>
            <a:ext cx="3708157" cy="322697"/>
          </a:xfrm>
          <a:prstGeom prst="rect">
            <a:avLst/>
          </a:prstGeom>
        </p:spPr>
        <p:txBody>
          <a:bodyPr anchor="t"/>
          <a:lstStyle>
            <a:lvl1pPr marL="0" indent="0" algn="l">
              <a:buNone/>
              <a:defRPr lang="en-US" sz="2100" b="0" kern="1200" dirty="0" smtClean="0">
                <a:solidFill>
                  <a:schemeClr val="accent2"/>
                </a:solidFill>
                <a:latin typeface="Arial" panose="020B0604020202020204" pitchFamily="34" charset="0"/>
                <a:ea typeface="MS PGothic" pitchFamily="34" charset="-128"/>
                <a:cs typeface="Arial" panose="020B0604020202020204" pitchFamily="34" charset="0"/>
                <a:sym typeface="Gill Sans"/>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6521373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5324934" y="18317"/>
            <a:ext cx="3837384"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8757048" y="2530078"/>
            <a:ext cx="215503" cy="2405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rrowheads="1"/>
          </p:cNvSpPr>
          <p:nvPr userDrawn="1"/>
        </p:nvSpPr>
        <p:spPr bwMode="black">
          <a:xfrm>
            <a:off x="4398169" y="4850607"/>
            <a:ext cx="1046560" cy="207169"/>
          </a:xfrm>
          <a:prstGeom prst="rect">
            <a:avLst/>
          </a:prstGeom>
          <a:noFill/>
          <a:ln>
            <a:noFill/>
          </a:ln>
          <a:extLst/>
        </p:spPr>
        <p:txBody>
          <a:bodyPr lIns="69056" tIns="34529" rIns="69056" bIns="34529" anchor="ctr"/>
          <a:lstStyle/>
          <a:p>
            <a:pPr algn="r" fontAlgn="base">
              <a:spcBef>
                <a:spcPct val="0"/>
              </a:spcBef>
              <a:spcAft>
                <a:spcPct val="0"/>
              </a:spcAft>
            </a:pPr>
            <a:r>
              <a:rPr lang="en-US" sz="675" dirty="0">
                <a:solidFill>
                  <a:srgbClr val="002060"/>
                </a:solidFill>
                <a:ea typeface="ヒラギノ角ゴ ProN W3" charset="0"/>
                <a:cs typeface="Arial" charset="0"/>
                <a:sym typeface="Gill Sans" charset="0"/>
              </a:rPr>
              <a:t>© </a:t>
            </a:r>
            <a:r>
              <a:rPr lang="en-US" sz="675" dirty="0" smtClean="0">
                <a:solidFill>
                  <a:srgbClr val="002060"/>
                </a:solidFill>
                <a:ea typeface="ヒラギノ角ゴ ProN W3" charset="0"/>
                <a:cs typeface="Arial" charset="0"/>
                <a:sym typeface="Gill Sans" charset="0"/>
              </a:rPr>
              <a:t>2016 </a:t>
            </a:r>
            <a:r>
              <a:rPr lang="en-US" sz="675" dirty="0">
                <a:solidFill>
                  <a:srgbClr val="002060"/>
                </a:solidFill>
                <a:ea typeface="ヒラギノ角ゴ ProN W3" charset="0"/>
                <a:cs typeface="Arial" charset="0"/>
                <a:sym typeface="Gill Sans" charset="0"/>
              </a:rPr>
              <a:t>IBM Corporation</a:t>
            </a:r>
            <a:endParaRPr lang="en-US" sz="1800" dirty="0">
              <a:solidFill>
                <a:srgbClr val="002060"/>
              </a:solidFill>
              <a:ea typeface="ヒラギノ角ゴ ProN W3" charset="0"/>
              <a:cs typeface="Arial" charset="0"/>
              <a:sym typeface="Gill Sans" charset="0"/>
            </a:endParaRPr>
          </a:p>
        </p:txBody>
      </p:sp>
      <p:sp>
        <p:nvSpPr>
          <p:cNvPr id="8" name="Content Placeholder 2"/>
          <p:cNvSpPr>
            <a:spLocks noGrp="1"/>
          </p:cNvSpPr>
          <p:nvPr>
            <p:ph idx="10"/>
          </p:nvPr>
        </p:nvSpPr>
        <p:spPr>
          <a:xfrm>
            <a:off x="410767" y="893136"/>
            <a:ext cx="7355194" cy="3621715"/>
          </a:xfrm>
          <a:prstGeom prst="rect">
            <a:avLst/>
          </a:prstGeom>
        </p:spPr>
        <p:txBody>
          <a:bodyPr/>
          <a:lstStyle>
            <a:lvl1pPr marL="171450" indent="-171450">
              <a:lnSpc>
                <a:spcPct val="100000"/>
              </a:lnSpc>
              <a:spcBef>
                <a:spcPts val="0"/>
              </a:spcBef>
              <a:spcAft>
                <a:spcPts val="750"/>
              </a:spcAft>
              <a:buSzPct val="75000"/>
              <a:buFont typeface="Wingdings" panose="05000000000000000000" pitchFamily="2" charset="2"/>
              <a:buChar char="§"/>
              <a:defRPr sz="1350">
                <a:solidFill>
                  <a:schemeClr val="tx1"/>
                </a:solidFill>
                <a:latin typeface="Arial" panose="020B0604020202020204" pitchFamily="34" charset="0"/>
                <a:cs typeface="Arial" panose="020B0604020202020204" pitchFamily="34" charset="0"/>
              </a:defRPr>
            </a:lvl1pPr>
            <a:lvl2pPr marL="514350" indent="-171450">
              <a:lnSpc>
                <a:spcPct val="100000"/>
              </a:lnSpc>
              <a:spcBef>
                <a:spcPts val="0"/>
              </a:spcBef>
              <a:spcAft>
                <a:spcPts val="375"/>
              </a:spcAft>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2pPr>
            <a:lvl3pPr marL="857250" indent="-171450">
              <a:lnSpc>
                <a:spcPct val="100000"/>
              </a:lnSpc>
              <a:spcBef>
                <a:spcPts val="0"/>
              </a:spcBef>
              <a:spcAft>
                <a:spcPts val="375"/>
              </a:spcAft>
              <a:buSzPct val="75000"/>
              <a:buFont typeface="Wingdings" panose="05000000000000000000" pitchFamily="2" charset="2"/>
              <a:buChar char="§"/>
              <a:defRPr sz="1050">
                <a:solidFill>
                  <a:schemeClr val="tx1"/>
                </a:solidFill>
                <a:latin typeface="Arial" panose="020B0604020202020204" pitchFamily="34" charset="0"/>
                <a:cs typeface="Arial" panose="020B0604020202020204" pitchFamily="34" charset="0"/>
              </a:defRPr>
            </a:lvl3pPr>
            <a:lvl4pPr marL="1200150" indent="-171450">
              <a:buSzPct val="75000"/>
              <a:buFont typeface="Wingdings" panose="05000000000000000000" pitchFamily="2" charset="2"/>
              <a:buChar char="§"/>
              <a:defRPr sz="900">
                <a:solidFill>
                  <a:schemeClr val="tx1"/>
                </a:solidFill>
                <a:latin typeface="Arial" panose="020B0604020202020204" pitchFamily="34" charset="0"/>
                <a:cs typeface="Arial" panose="020B0604020202020204" pitchFamily="34" charset="0"/>
              </a:defRPr>
            </a:lvl4pPr>
            <a:lvl5pPr marL="1543050" indent="-171450">
              <a:buSzPct val="75000"/>
              <a:buFont typeface="Wingdings" panose="05000000000000000000" pitchFamily="2" charset="2"/>
              <a:buChar char="§"/>
              <a:defRPr sz="900">
                <a:solidFill>
                  <a:schemeClr val="tx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21" name="Title 1"/>
          <p:cNvSpPr>
            <a:spLocks noGrp="1"/>
          </p:cNvSpPr>
          <p:nvPr>
            <p:ph type="title"/>
          </p:nvPr>
        </p:nvSpPr>
        <p:spPr>
          <a:xfrm>
            <a:off x="410767" y="291337"/>
            <a:ext cx="7021391" cy="301788"/>
          </a:xfrm>
          <a:prstGeom prst="rect">
            <a:avLst/>
          </a:prstGeom>
        </p:spPr>
        <p:txBody>
          <a:bodyPr/>
          <a:lstStyle>
            <a:lvl1pPr>
              <a:defRPr sz="1800" b="1">
                <a:solidFill>
                  <a:schemeClr val="accent6"/>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9" name="Date Placeholder 2"/>
          <p:cNvSpPr>
            <a:spLocks noGrp="1"/>
          </p:cNvSpPr>
          <p:nvPr>
            <p:ph type="dt" sz="half" idx="11"/>
          </p:nvPr>
        </p:nvSpPr>
        <p:spPr/>
        <p:txBody>
          <a:bodyPr/>
          <a:lstStyle>
            <a:lvl1pPr algn="l">
              <a:defRPr sz="675">
                <a:solidFill>
                  <a:srgbClr val="002060"/>
                </a:solidFill>
              </a:defRPr>
            </a:lvl1pPr>
          </a:lstStyle>
          <a:p>
            <a:pPr>
              <a:defRPr/>
            </a:pPr>
            <a:fld id="{633B3681-3EA0-5740-B889-A9A561677CDA}" type="datetime3">
              <a:rPr lang="en-US" smtClean="0"/>
              <a:pPr>
                <a:defRPr/>
              </a:pPr>
              <a:t>25 November 2016</a:t>
            </a:fld>
            <a:endParaRPr lang="en-US" dirty="0"/>
          </a:p>
        </p:txBody>
      </p:sp>
      <p:sp>
        <p:nvSpPr>
          <p:cNvPr id="10" name="Slide Number Placeholder 3"/>
          <p:cNvSpPr>
            <a:spLocks noGrp="1"/>
          </p:cNvSpPr>
          <p:nvPr>
            <p:ph type="sldNum" sz="quarter" idx="12"/>
          </p:nvPr>
        </p:nvSpPr>
        <p:spPr/>
        <p:txBody>
          <a:bodyPr/>
          <a:lstStyle>
            <a:lvl1pPr>
              <a:defRPr/>
            </a:lvl1pPr>
          </a:lstStyle>
          <a:p>
            <a:fld id="{20FA08FC-F753-9046-8BA2-42513588CD46}" type="slidenum">
              <a:rPr lang="en-US"/>
              <a:pPr/>
              <a:t>‹#›</a:t>
            </a:fld>
            <a:endParaRPr lang="en-US"/>
          </a:p>
        </p:txBody>
      </p:sp>
      <p:sp>
        <p:nvSpPr>
          <p:cNvPr id="11" name="Footer Placeholder 4"/>
          <p:cNvSpPr>
            <a:spLocks noGrp="1"/>
          </p:cNvSpPr>
          <p:nvPr>
            <p:ph type="ftr" sz="quarter" idx="13"/>
          </p:nvPr>
        </p:nvSpPr>
        <p:spPr/>
        <p:txBody>
          <a:bodyPr/>
          <a:lstStyle>
            <a:lvl1pPr>
              <a:defRPr/>
            </a:lvl1pPr>
          </a:lstStyle>
          <a:p>
            <a:r>
              <a:rPr lang="en-US" dirty="0" smtClean="0"/>
              <a:t>Title</a:t>
            </a:r>
            <a:endParaRPr lang="en-US" dirty="0"/>
          </a:p>
        </p:txBody>
      </p:sp>
      <p:pic>
        <p:nvPicPr>
          <p:cNvPr id="13" name="Picture 10"/>
          <p:cNvPicPr>
            <a:picLocks noChangeAspect="1"/>
          </p:cNvPicPr>
          <p:nvPr userDrawn="1"/>
        </p:nvPicPr>
        <p:blipFill>
          <a:blip r:embed="rId4" cstate="print">
            <a:extLst>
              <a:ext uri="{28A0092B-C50C-407E-A947-70E740481C1C}">
                <a14:useLocalDpi xmlns:a14="http://schemas.microsoft.com/office/drawing/2010/main" val="0"/>
              </a:ext>
            </a:extLst>
          </a:blip>
          <a:srcRect r="31128"/>
          <a:stretch>
            <a:fillRect/>
          </a:stretch>
        </p:blipFill>
        <p:spPr bwMode="auto">
          <a:xfrm>
            <a:off x="8369925" y="280270"/>
            <a:ext cx="503635" cy="19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444419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w Background">
    <p:spTree>
      <p:nvGrpSpPr>
        <p:cNvPr id="1" name=""/>
        <p:cNvGrpSpPr/>
        <p:nvPr/>
      </p:nvGrpSpPr>
      <p:grpSpPr>
        <a:xfrm>
          <a:off x="0" y="0"/>
          <a:ext cx="0" cy="0"/>
          <a:chOff x="0" y="0"/>
          <a:chExt cx="0" cy="0"/>
        </a:xfrm>
      </p:grpSpPr>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80473" y="0"/>
            <a:ext cx="3463528" cy="517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userDrawn="1"/>
        </p:nvSpPr>
        <p:spPr bwMode="black">
          <a:xfrm>
            <a:off x="4398169" y="4850607"/>
            <a:ext cx="1046560" cy="207169"/>
          </a:xfrm>
          <a:prstGeom prst="rect">
            <a:avLst/>
          </a:prstGeom>
          <a:noFill/>
          <a:ln>
            <a:noFill/>
          </a:ln>
          <a:extLst/>
        </p:spPr>
        <p:txBody>
          <a:bodyPr lIns="69056" tIns="34529" rIns="69056" bIns="34529" anchor="ctr"/>
          <a:lstStyle/>
          <a:p>
            <a:pPr algn="r" fontAlgn="base">
              <a:spcBef>
                <a:spcPct val="0"/>
              </a:spcBef>
              <a:spcAft>
                <a:spcPct val="0"/>
              </a:spcAft>
            </a:pPr>
            <a:r>
              <a:rPr lang="en-US" sz="675">
                <a:solidFill>
                  <a:srgbClr val="002060"/>
                </a:solidFill>
                <a:ea typeface="ヒラギノ角ゴ ProN W3" charset="0"/>
                <a:cs typeface="Arial" charset="0"/>
                <a:sym typeface="Gill Sans" charset="0"/>
              </a:rPr>
              <a:t>© 2015 IBM Corporation</a:t>
            </a:r>
            <a:endParaRPr lang="en-US" sz="1800">
              <a:solidFill>
                <a:srgbClr val="002060"/>
              </a:solidFill>
              <a:ea typeface="ヒラギノ角ゴ ProN W3" charset="0"/>
              <a:cs typeface="Arial" charset="0"/>
              <a:sym typeface="Gill Sans" charset="0"/>
            </a:endParaRPr>
          </a:p>
        </p:txBody>
      </p:sp>
      <p:sp>
        <p:nvSpPr>
          <p:cNvPr id="43" name="Title 1"/>
          <p:cNvSpPr>
            <a:spLocks noGrp="1"/>
          </p:cNvSpPr>
          <p:nvPr>
            <p:ph type="title"/>
          </p:nvPr>
        </p:nvSpPr>
        <p:spPr>
          <a:xfrm>
            <a:off x="410767" y="291337"/>
            <a:ext cx="7021391" cy="301788"/>
          </a:xfrm>
          <a:prstGeom prst="rect">
            <a:avLst/>
          </a:prstGeom>
        </p:spPr>
        <p:txBody>
          <a:bodyPr/>
          <a:lstStyle>
            <a:lvl1pPr>
              <a:defRPr sz="1800" b="1">
                <a:solidFill>
                  <a:schemeClr val="accent6"/>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6" name="Date Placeholder 2"/>
          <p:cNvSpPr>
            <a:spLocks noGrp="1"/>
          </p:cNvSpPr>
          <p:nvPr>
            <p:ph type="dt" sz="half" idx="10"/>
          </p:nvPr>
        </p:nvSpPr>
        <p:spPr/>
        <p:txBody>
          <a:bodyPr/>
          <a:lstStyle>
            <a:lvl1pPr algn="l">
              <a:defRPr sz="675">
                <a:solidFill>
                  <a:srgbClr val="002060"/>
                </a:solidFill>
              </a:defRPr>
            </a:lvl1pPr>
          </a:lstStyle>
          <a:p>
            <a:pPr>
              <a:defRPr/>
            </a:pPr>
            <a:fld id="{861B5957-6A45-A54B-8CF2-EE4BADB1722C}" type="datetime3">
              <a:rPr lang="en-US" smtClean="0"/>
              <a:pPr>
                <a:defRPr/>
              </a:pPr>
              <a:t>25 November 2016</a:t>
            </a:fld>
            <a:endParaRPr lang="en-US" dirty="0"/>
          </a:p>
        </p:txBody>
      </p:sp>
      <p:sp>
        <p:nvSpPr>
          <p:cNvPr id="7" name="Slide Number Placeholder 3"/>
          <p:cNvSpPr>
            <a:spLocks noGrp="1"/>
          </p:cNvSpPr>
          <p:nvPr>
            <p:ph type="sldNum" sz="quarter" idx="11"/>
          </p:nvPr>
        </p:nvSpPr>
        <p:spPr/>
        <p:txBody>
          <a:bodyPr/>
          <a:lstStyle>
            <a:lvl1pPr>
              <a:defRPr/>
            </a:lvl1pPr>
          </a:lstStyle>
          <a:p>
            <a:fld id="{86606B8D-353F-0148-8C87-3FAD7F43D85C}" type="slidenum">
              <a:rPr lang="en-US"/>
              <a:pPr/>
              <a:t>‹#›</a:t>
            </a:fld>
            <a:endParaRPr lang="en-US"/>
          </a:p>
        </p:txBody>
      </p:sp>
      <p:sp>
        <p:nvSpPr>
          <p:cNvPr id="8" name="Footer Placeholder 4"/>
          <p:cNvSpPr>
            <a:spLocks noGrp="1"/>
          </p:cNvSpPr>
          <p:nvPr>
            <p:ph type="ftr" sz="quarter" idx="12"/>
          </p:nvPr>
        </p:nvSpPr>
        <p:spPr/>
        <p:txBody>
          <a:bodyPr/>
          <a:lstStyle>
            <a:lvl1pPr>
              <a:defRPr/>
            </a:lvl1pPr>
          </a:lstStyle>
          <a:p>
            <a:r>
              <a:rPr lang="en-US" smtClean="0"/>
              <a:t>Cédric Aragon, All Hands December 2015</a:t>
            </a:r>
            <a:endParaRPr lang="en-US"/>
          </a:p>
        </p:txBody>
      </p:sp>
      <p:pic>
        <p:nvPicPr>
          <p:cNvPr id="9" name="Picture 11"/>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8757048" y="2530078"/>
            <a:ext cx="215503" cy="2405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rcRect r="31128"/>
          <a:stretch>
            <a:fillRect/>
          </a:stretch>
        </p:blipFill>
        <p:spPr bwMode="auto">
          <a:xfrm>
            <a:off x="8369925" y="280270"/>
            <a:ext cx="503635" cy="19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8376003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amp; Content">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22457" y="-23813"/>
            <a:ext cx="921544" cy="5178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a:spLocks noChangeArrowheads="1"/>
          </p:cNvSpPr>
          <p:nvPr userDrawn="1"/>
        </p:nvSpPr>
        <p:spPr bwMode="black">
          <a:xfrm>
            <a:off x="4398169" y="4850607"/>
            <a:ext cx="1046560" cy="207169"/>
          </a:xfrm>
          <a:prstGeom prst="rect">
            <a:avLst/>
          </a:prstGeom>
          <a:noFill/>
          <a:ln>
            <a:noFill/>
          </a:ln>
          <a:extLst/>
        </p:spPr>
        <p:txBody>
          <a:bodyPr lIns="69056" tIns="34529" rIns="69056" bIns="34529" anchor="ctr"/>
          <a:lstStyle/>
          <a:p>
            <a:pPr algn="r" fontAlgn="base">
              <a:spcBef>
                <a:spcPct val="0"/>
              </a:spcBef>
              <a:spcAft>
                <a:spcPct val="0"/>
              </a:spcAft>
            </a:pPr>
            <a:r>
              <a:rPr lang="en-US" sz="675">
                <a:solidFill>
                  <a:srgbClr val="002060"/>
                </a:solidFill>
                <a:ea typeface="ヒラギノ角ゴ ProN W3" charset="0"/>
                <a:cs typeface="Arial" charset="0"/>
                <a:sym typeface="Gill Sans" charset="0"/>
              </a:rPr>
              <a:t>© 2015 IBM Corporation</a:t>
            </a:r>
            <a:endParaRPr lang="en-US" sz="1800">
              <a:solidFill>
                <a:srgbClr val="002060"/>
              </a:solidFill>
              <a:ea typeface="ヒラギノ角ゴ ProN W3" charset="0"/>
              <a:cs typeface="Arial" charset="0"/>
              <a:sym typeface="Gill Sans" charset="0"/>
            </a:endParaRPr>
          </a:p>
        </p:txBody>
      </p:sp>
      <p:sp>
        <p:nvSpPr>
          <p:cNvPr id="8" name="Content Placeholder 2"/>
          <p:cNvSpPr>
            <a:spLocks noGrp="1"/>
          </p:cNvSpPr>
          <p:nvPr>
            <p:ph idx="10"/>
          </p:nvPr>
        </p:nvSpPr>
        <p:spPr>
          <a:xfrm>
            <a:off x="410767" y="893136"/>
            <a:ext cx="7355194" cy="3621715"/>
          </a:xfrm>
          <a:prstGeom prst="rect">
            <a:avLst/>
          </a:prstGeom>
        </p:spPr>
        <p:txBody>
          <a:bodyPr/>
          <a:lstStyle>
            <a:lvl1pPr marL="171450" indent="-171450">
              <a:lnSpc>
                <a:spcPct val="100000"/>
              </a:lnSpc>
              <a:spcBef>
                <a:spcPts val="0"/>
              </a:spcBef>
              <a:spcAft>
                <a:spcPts val="750"/>
              </a:spcAft>
              <a:buSzPct val="75000"/>
              <a:buFont typeface="Wingdings" panose="05000000000000000000" pitchFamily="2" charset="2"/>
              <a:buChar char="§"/>
              <a:defRPr sz="1350">
                <a:solidFill>
                  <a:schemeClr val="tx1"/>
                </a:solidFill>
                <a:latin typeface="Arial" panose="020B0604020202020204" pitchFamily="34" charset="0"/>
                <a:cs typeface="Arial" panose="020B0604020202020204" pitchFamily="34" charset="0"/>
              </a:defRPr>
            </a:lvl1pPr>
            <a:lvl2pPr marL="514350" indent="-171450">
              <a:lnSpc>
                <a:spcPct val="100000"/>
              </a:lnSpc>
              <a:spcBef>
                <a:spcPts val="0"/>
              </a:spcBef>
              <a:spcAft>
                <a:spcPts val="375"/>
              </a:spcAft>
              <a:buSzPct val="75000"/>
              <a:buFont typeface="Wingdings" panose="05000000000000000000" pitchFamily="2" charset="2"/>
              <a:buChar char="§"/>
              <a:defRPr sz="1200">
                <a:solidFill>
                  <a:schemeClr val="tx1"/>
                </a:solidFill>
                <a:latin typeface="Arial" panose="020B0604020202020204" pitchFamily="34" charset="0"/>
                <a:cs typeface="Arial" panose="020B0604020202020204" pitchFamily="34" charset="0"/>
              </a:defRPr>
            </a:lvl2pPr>
            <a:lvl3pPr marL="857250" indent="-171450">
              <a:lnSpc>
                <a:spcPct val="100000"/>
              </a:lnSpc>
              <a:spcBef>
                <a:spcPts val="0"/>
              </a:spcBef>
              <a:spcAft>
                <a:spcPts val="375"/>
              </a:spcAft>
              <a:buSzPct val="75000"/>
              <a:buFont typeface="Wingdings" panose="05000000000000000000" pitchFamily="2" charset="2"/>
              <a:buChar char="§"/>
              <a:defRPr sz="1050">
                <a:solidFill>
                  <a:schemeClr val="tx1"/>
                </a:solidFill>
                <a:latin typeface="Arial" panose="020B0604020202020204" pitchFamily="34" charset="0"/>
                <a:cs typeface="Arial" panose="020B0604020202020204" pitchFamily="34" charset="0"/>
              </a:defRPr>
            </a:lvl3pPr>
            <a:lvl4pPr marL="1200150" indent="-171450">
              <a:buSzPct val="75000"/>
              <a:buFont typeface="Wingdings" panose="05000000000000000000" pitchFamily="2" charset="2"/>
              <a:buChar char="§"/>
              <a:defRPr sz="900">
                <a:solidFill>
                  <a:schemeClr val="tx1"/>
                </a:solidFill>
                <a:latin typeface="Arial" panose="020B0604020202020204" pitchFamily="34" charset="0"/>
                <a:cs typeface="Arial" panose="020B0604020202020204" pitchFamily="34" charset="0"/>
              </a:defRPr>
            </a:lvl4pPr>
            <a:lvl5pPr marL="1543050" indent="-171450">
              <a:buSzPct val="75000"/>
              <a:buFont typeface="Wingdings" panose="05000000000000000000" pitchFamily="2" charset="2"/>
              <a:buChar char="§"/>
              <a:defRPr sz="900">
                <a:solidFill>
                  <a:schemeClr val="tx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p:txBody>
      </p:sp>
      <p:sp>
        <p:nvSpPr>
          <p:cNvPr id="21" name="Title 1"/>
          <p:cNvSpPr>
            <a:spLocks noGrp="1"/>
          </p:cNvSpPr>
          <p:nvPr>
            <p:ph type="title"/>
          </p:nvPr>
        </p:nvSpPr>
        <p:spPr>
          <a:xfrm>
            <a:off x="410767" y="291337"/>
            <a:ext cx="7021391" cy="301788"/>
          </a:xfrm>
          <a:prstGeom prst="rect">
            <a:avLst/>
          </a:prstGeom>
        </p:spPr>
        <p:txBody>
          <a:bodyPr/>
          <a:lstStyle>
            <a:lvl1pPr>
              <a:defRPr sz="1800" b="1">
                <a:solidFill>
                  <a:schemeClr val="accent6"/>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7" name="Date Placeholder 2"/>
          <p:cNvSpPr>
            <a:spLocks noGrp="1"/>
          </p:cNvSpPr>
          <p:nvPr>
            <p:ph type="dt" sz="half" idx="11"/>
          </p:nvPr>
        </p:nvSpPr>
        <p:spPr/>
        <p:txBody>
          <a:bodyPr/>
          <a:lstStyle>
            <a:lvl1pPr algn="l">
              <a:defRPr sz="675">
                <a:solidFill>
                  <a:srgbClr val="002060"/>
                </a:solidFill>
              </a:defRPr>
            </a:lvl1pPr>
          </a:lstStyle>
          <a:p>
            <a:pPr>
              <a:defRPr/>
            </a:pPr>
            <a:fld id="{1AF823E5-B6B7-C841-AC40-CFEBCE9FC373}" type="datetime3">
              <a:rPr lang="en-US" smtClean="0"/>
              <a:pPr>
                <a:defRPr/>
              </a:pPr>
              <a:t>25 November 2016</a:t>
            </a:fld>
            <a:endParaRPr lang="en-US" dirty="0"/>
          </a:p>
        </p:txBody>
      </p:sp>
      <p:sp>
        <p:nvSpPr>
          <p:cNvPr id="9" name="Slide Number Placeholder 3"/>
          <p:cNvSpPr>
            <a:spLocks noGrp="1"/>
          </p:cNvSpPr>
          <p:nvPr>
            <p:ph type="sldNum" sz="quarter" idx="12"/>
          </p:nvPr>
        </p:nvSpPr>
        <p:spPr/>
        <p:txBody>
          <a:bodyPr/>
          <a:lstStyle>
            <a:lvl1pPr>
              <a:defRPr/>
            </a:lvl1pPr>
          </a:lstStyle>
          <a:p>
            <a:fld id="{0307EB59-DB47-1A40-9F7C-6FF6F828B188}" type="slidenum">
              <a:rPr lang="en-US"/>
              <a:pPr/>
              <a:t>‹#›</a:t>
            </a:fld>
            <a:endParaRPr lang="en-US"/>
          </a:p>
        </p:txBody>
      </p:sp>
      <p:sp>
        <p:nvSpPr>
          <p:cNvPr id="10" name="Footer Placeholder 4"/>
          <p:cNvSpPr>
            <a:spLocks noGrp="1"/>
          </p:cNvSpPr>
          <p:nvPr>
            <p:ph type="ftr" sz="quarter" idx="13"/>
          </p:nvPr>
        </p:nvSpPr>
        <p:spPr/>
        <p:txBody>
          <a:bodyPr/>
          <a:lstStyle>
            <a:lvl1pPr>
              <a:defRPr/>
            </a:lvl1pPr>
          </a:lstStyle>
          <a:p>
            <a:r>
              <a:rPr lang="en-US" smtClean="0"/>
              <a:t>Cédric Aragon, All Hands December 2015</a:t>
            </a:r>
            <a:endParaRPr lang="en-US"/>
          </a:p>
        </p:txBody>
      </p:sp>
      <p:pic>
        <p:nvPicPr>
          <p:cNvPr id="12" name="Picture 10"/>
          <p:cNvPicPr>
            <a:picLocks noChangeAspect="1"/>
          </p:cNvPicPr>
          <p:nvPr userDrawn="1"/>
        </p:nvPicPr>
        <p:blipFill>
          <a:blip r:embed="rId3" cstate="print">
            <a:extLst>
              <a:ext uri="{28A0092B-C50C-407E-A947-70E740481C1C}">
                <a14:useLocalDpi xmlns:a14="http://schemas.microsoft.com/office/drawing/2010/main" val="0"/>
              </a:ext>
            </a:extLst>
          </a:blip>
          <a:srcRect r="31128"/>
          <a:stretch>
            <a:fillRect/>
          </a:stretch>
        </p:blipFill>
        <p:spPr bwMode="auto">
          <a:xfrm>
            <a:off x="8369925" y="280270"/>
            <a:ext cx="503635" cy="19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274333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IM ERK PPT template-04.jp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a:spLocks noGrp="1"/>
          </p:cNvSpPr>
          <p:nvPr>
            <p:ph type="title"/>
          </p:nvPr>
        </p:nvSpPr>
        <p:spPr>
          <a:xfrm>
            <a:off x="2927023" y="1282305"/>
            <a:ext cx="5605637" cy="2139553"/>
          </a:xfrm>
          <a:prstGeom prst="rect">
            <a:avLst/>
          </a:prstGeom>
        </p:spPr>
        <p:txBody>
          <a:bodyPr anchor="t"/>
          <a:lstStyle>
            <a:lvl1pPr marL="0" indent="0">
              <a:lnSpc>
                <a:spcPct val="100000"/>
              </a:lnSpc>
              <a:spcAft>
                <a:spcPts val="750"/>
              </a:spcAft>
              <a:buFont typeface="Arial" panose="020B0604020202020204" pitchFamily="34" charset="0"/>
              <a:buNone/>
              <a:defRPr sz="1800" b="1">
                <a:solidFill>
                  <a:schemeClr val="accent2"/>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pic>
        <p:nvPicPr>
          <p:cNvPr id="6" name="Picture 10"/>
          <p:cNvPicPr>
            <a:picLocks noChangeAspect="1"/>
          </p:cNvPicPr>
          <p:nvPr userDrawn="1"/>
        </p:nvPicPr>
        <p:blipFill>
          <a:blip r:embed="rId3" cstate="print">
            <a:extLst>
              <a:ext uri="{28A0092B-C50C-407E-A947-70E740481C1C}">
                <a14:useLocalDpi xmlns:a14="http://schemas.microsoft.com/office/drawing/2010/main" val="0"/>
              </a:ext>
            </a:extLst>
          </a:blip>
          <a:srcRect r="31128"/>
          <a:stretch>
            <a:fillRect/>
          </a:stretch>
        </p:blipFill>
        <p:spPr bwMode="auto">
          <a:xfrm>
            <a:off x="8369925" y="280270"/>
            <a:ext cx="503635" cy="19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878585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3514" y="1"/>
            <a:ext cx="8847137" cy="654050"/>
          </a:xfrm>
          <a:prstGeom prst="rect">
            <a:avLst/>
          </a:prstGeom>
        </p:spPr>
        <p:txBody>
          <a:body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Content Placeholder 2"/>
          <p:cNvSpPr>
            <a:spLocks noGrp="1"/>
          </p:cNvSpPr>
          <p:nvPr>
            <p:ph idx="1"/>
          </p:nvPr>
        </p:nvSpPr>
        <p:spPr>
          <a:xfrm>
            <a:off x="327026" y="973139"/>
            <a:ext cx="8532813" cy="3967162"/>
          </a:xfrm>
          <a:prstGeom prst="rect">
            <a:avLst/>
          </a:prstGeo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Rectangle 10"/>
          <p:cNvSpPr>
            <a:spLocks noGrp="1" noChangeArrowheads="1"/>
          </p:cNvSpPr>
          <p:nvPr>
            <p:ph type="sldNum" sz="quarter" idx="10"/>
          </p:nvPr>
        </p:nvSpPr>
        <p:spPr>
          <a:ln/>
        </p:spPr>
        <p:txBody>
          <a:bodyPr/>
          <a:lstStyle>
            <a:lvl1pPr>
              <a:defRPr/>
            </a:lvl1pPr>
          </a:lstStyle>
          <a:p>
            <a:fld id="{34AC00B9-DE6C-4DAC-9DD5-CE0547D2F41E}" type="slidenum">
              <a:rPr lang="fr-FR" altLang="en-US"/>
              <a:pPr/>
              <a:t>‹#›</a:t>
            </a:fld>
            <a:endParaRPr lang="fr-FR" altLang="en-US"/>
          </a:p>
        </p:txBody>
      </p:sp>
      <p:sp>
        <p:nvSpPr>
          <p:cNvPr id="5" name="Rectangle 11"/>
          <p:cNvSpPr>
            <a:spLocks noGrp="1" noChangeArrowheads="1"/>
          </p:cNvSpPr>
          <p:nvPr>
            <p:ph type="ftr" sz="quarter" idx="11"/>
          </p:nvPr>
        </p:nvSpPr>
        <p:spPr>
          <a:ln/>
        </p:spPr>
        <p:txBody>
          <a:bodyPr/>
          <a:lstStyle>
            <a:lvl1pPr>
              <a:defRPr/>
            </a:lvl1pPr>
          </a:lstStyle>
          <a:p>
            <a:pPr>
              <a:defRPr/>
            </a:pPr>
            <a:endParaRPr lang="fr-FR"/>
          </a:p>
        </p:txBody>
      </p:sp>
    </p:spTree>
    <p:extLst>
      <p:ext uri="{BB962C8B-B14F-4D97-AF65-F5344CB8AC3E}">
        <p14:creationId xmlns:p14="http://schemas.microsoft.com/office/powerpoint/2010/main" val="42903826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4926" y="1282830"/>
            <a:ext cx="7884574" cy="2139208"/>
          </a:xfrm>
          <a:prstGeom prst="rect">
            <a:avLst/>
          </a:prstGeom>
        </p:spPr>
        <p:txBody>
          <a:bodyPr/>
          <a:lstStyle>
            <a:lvl1pPr>
              <a:defRPr sz="8000"/>
            </a:lvl1pPr>
          </a:lstStyle>
          <a:p>
            <a:r>
              <a:rPr lang="fr-FR" smtClean="0"/>
              <a:t>Click to edit Master title style</a:t>
            </a:r>
            <a:endParaRPr lang="en-US"/>
          </a:p>
        </p:txBody>
      </p:sp>
      <p:sp>
        <p:nvSpPr>
          <p:cNvPr id="3" name="Text Placeholder 2"/>
          <p:cNvSpPr>
            <a:spLocks noGrp="1"/>
          </p:cNvSpPr>
          <p:nvPr>
            <p:ph type="body" idx="1"/>
          </p:nvPr>
        </p:nvSpPr>
        <p:spPr>
          <a:xfrm>
            <a:off x="624926" y="3442925"/>
            <a:ext cx="7884574" cy="1124433"/>
          </a:xfrm>
          <a:prstGeom prst="rect">
            <a:avLst/>
          </a:prstGeom>
        </p:spPr>
        <p:txBody>
          <a:bodyPr/>
          <a:lstStyle>
            <a:lvl1pPr marL="0" indent="0">
              <a:buNone/>
              <a:defRPr sz="3200"/>
            </a:lvl1pPr>
            <a:lvl2pPr marL="607421" indent="0">
              <a:buNone/>
              <a:defRPr sz="2700"/>
            </a:lvl2pPr>
            <a:lvl3pPr marL="1214842" indent="0">
              <a:buNone/>
              <a:defRPr sz="2400"/>
            </a:lvl3pPr>
            <a:lvl4pPr marL="1822262" indent="0">
              <a:buNone/>
              <a:defRPr sz="2100"/>
            </a:lvl4pPr>
            <a:lvl5pPr marL="2429684" indent="0">
              <a:buNone/>
              <a:defRPr sz="2100"/>
            </a:lvl5pPr>
            <a:lvl6pPr marL="3037104" indent="0">
              <a:buNone/>
              <a:defRPr sz="2100"/>
            </a:lvl6pPr>
            <a:lvl7pPr marL="3644525" indent="0">
              <a:buNone/>
              <a:defRPr sz="2100"/>
            </a:lvl7pPr>
            <a:lvl8pPr marL="4251945" indent="0">
              <a:buNone/>
              <a:defRPr sz="2100"/>
            </a:lvl8pPr>
            <a:lvl9pPr marL="4859366" indent="0">
              <a:buNone/>
              <a:defRPr sz="2100"/>
            </a:lvl9pPr>
          </a:lstStyle>
          <a:p>
            <a:pPr lvl="0"/>
            <a:r>
              <a:rPr lang="fr-FR" smtClean="0"/>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fld id="{40B1E018-CD86-41D7-B173-6CDAB62A93D2}" type="slidenum">
              <a:rPr lang="fr-FR" altLang="en-US"/>
              <a:pPr/>
              <a:t>‹#›</a:t>
            </a:fld>
            <a:endParaRPr lang="fr-FR" altLang="en-US"/>
          </a:p>
        </p:txBody>
      </p:sp>
      <p:sp>
        <p:nvSpPr>
          <p:cNvPr id="5" name="Rectangle 11"/>
          <p:cNvSpPr>
            <a:spLocks noGrp="1" noChangeArrowheads="1"/>
          </p:cNvSpPr>
          <p:nvPr>
            <p:ph type="ftr" sz="quarter" idx="11"/>
          </p:nvPr>
        </p:nvSpPr>
        <p:spPr>
          <a:ln/>
        </p:spPr>
        <p:txBody>
          <a:bodyPr/>
          <a:lstStyle>
            <a:lvl1pPr>
              <a:defRPr/>
            </a:lvl1pPr>
          </a:lstStyle>
          <a:p>
            <a:pPr>
              <a:defRPr/>
            </a:pPr>
            <a:endParaRPr lang="fr-FR"/>
          </a:p>
        </p:txBody>
      </p:sp>
    </p:spTree>
    <p:extLst>
      <p:ext uri="{BB962C8B-B14F-4D97-AF65-F5344CB8AC3E}">
        <p14:creationId xmlns:p14="http://schemas.microsoft.com/office/powerpoint/2010/main" val="37939576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dt" idx="10"/>
          </p:nvPr>
        </p:nvSpPr>
        <p:spPr>
          <a:ln/>
        </p:spPr>
        <p:txBody>
          <a:bodyPr/>
          <a:lstStyle>
            <a:lvl1pPr>
              <a:defRPr/>
            </a:lvl1pPr>
          </a:lstStyle>
          <a:p>
            <a:pPr>
              <a:defRPr/>
            </a:pPr>
            <a:fld id="{7CDD232F-DAE3-4456-A35B-A5BA1B830B55}" type="datetime1">
              <a:rPr lang="en-US" altLang="en-US"/>
              <a:pPr>
                <a:defRPr/>
              </a:pPr>
              <a:t>11/25/2016</a:t>
            </a:fld>
            <a:endParaRPr lang="en-US" altLang="en-US"/>
          </a:p>
        </p:txBody>
      </p:sp>
      <p:sp>
        <p:nvSpPr>
          <p:cNvPr id="3" name="Rectangle 6"/>
          <p:cNvSpPr>
            <a:spLocks noGrp="1" noChangeArrowheads="1"/>
          </p:cNvSpPr>
          <p:nvPr>
            <p:ph type="sldNum" idx="11"/>
          </p:nvPr>
        </p:nvSpPr>
        <p:spPr>
          <a:ln/>
        </p:spPr>
        <p:txBody>
          <a:bodyPr/>
          <a:lstStyle>
            <a:lvl1pPr>
              <a:defRPr/>
            </a:lvl1pPr>
          </a:lstStyle>
          <a:p>
            <a:pPr>
              <a:defRPr/>
            </a:pPr>
            <a:fld id="{93ED22B8-25FC-440F-B9A6-A289A7966D7D}" type="slidenum">
              <a:rPr lang="en-US" altLang="en-US"/>
              <a:pPr>
                <a:defRPr/>
              </a:pPr>
              <a:t>‹#›</a:t>
            </a:fld>
            <a:endParaRPr lang="en-US" altLang="en-US"/>
          </a:p>
        </p:txBody>
      </p:sp>
    </p:spTree>
    <p:extLst>
      <p:ext uri="{BB962C8B-B14F-4D97-AF65-F5344CB8AC3E}">
        <p14:creationId xmlns:p14="http://schemas.microsoft.com/office/powerpoint/2010/main" val="23193735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8320" y="219264"/>
            <a:ext cx="8687521" cy="33591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320" y="1370665"/>
            <a:ext cx="4158720" cy="2741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25280" y="1370665"/>
            <a:ext cx="4158720" cy="13188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25280" y="2793174"/>
            <a:ext cx="4158720" cy="131881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131840" y="4800025"/>
            <a:ext cx="1553761" cy="274349"/>
          </a:xfrm>
        </p:spPr>
        <p:txBody>
          <a:bodyPr/>
          <a:lstStyle>
            <a:lvl1pPr>
              <a:defRPr/>
            </a:lvl1pPr>
          </a:lstStyle>
          <a:p>
            <a:fld id="{131471BA-5E10-4142-AF0D-627FCFB2989E}" type="datetime3">
              <a:rPr lang="en-US" altLang="en-US"/>
              <a:pPr/>
              <a:t>25 November 2016</a:t>
            </a:fld>
            <a:endParaRPr lang="en-US" altLang="en-US" sz="1565">
              <a:solidFill>
                <a:srgbClr val="000000"/>
              </a:solidFill>
            </a:endParaRPr>
          </a:p>
        </p:txBody>
      </p:sp>
      <p:sp>
        <p:nvSpPr>
          <p:cNvPr id="7" name="Slide Number Placeholder 6"/>
          <p:cNvSpPr>
            <a:spLocks noGrp="1"/>
          </p:cNvSpPr>
          <p:nvPr>
            <p:ph type="sldNum" sz="quarter" idx="11"/>
          </p:nvPr>
        </p:nvSpPr>
        <p:spPr>
          <a:xfrm>
            <a:off x="285120" y="4800025"/>
            <a:ext cx="444961" cy="274349"/>
          </a:xfrm>
        </p:spPr>
        <p:txBody>
          <a:bodyPr/>
          <a:lstStyle>
            <a:lvl1pPr>
              <a:defRPr/>
            </a:lvl1pPr>
          </a:lstStyle>
          <a:p>
            <a:fld id="{26B547AC-CDCB-47D3-9AB1-F1923D24C1BC}" type="slidenum">
              <a:rPr lang="en-US" altLang="en-US"/>
              <a:pPr/>
              <a:t>‹#›</a:t>
            </a:fld>
            <a:endParaRPr lang="en-US" altLang="en-US" sz="1565">
              <a:solidFill>
                <a:srgbClr val="000000"/>
              </a:solidFill>
            </a:endParaRPr>
          </a:p>
        </p:txBody>
      </p:sp>
      <p:sp>
        <p:nvSpPr>
          <p:cNvPr id="8" name="Footer Placeholder 7"/>
          <p:cNvSpPr>
            <a:spLocks noGrp="1"/>
          </p:cNvSpPr>
          <p:nvPr>
            <p:ph type="ftr" sz="quarter" idx="12"/>
          </p:nvPr>
        </p:nvSpPr>
        <p:spPr>
          <a:xfrm>
            <a:off x="2972160" y="4800025"/>
            <a:ext cx="3375360" cy="274349"/>
          </a:xfrm>
        </p:spPr>
        <p:txBody>
          <a:bodyPr/>
          <a:lstStyle>
            <a:lvl1pPr>
              <a:defRPr/>
            </a:lvl1pPr>
          </a:lstStyle>
          <a:p>
            <a:endParaRPr lang="en-US" altLang="en-US"/>
          </a:p>
        </p:txBody>
      </p:sp>
    </p:spTree>
    <p:extLst>
      <p:ext uri="{BB962C8B-B14F-4D97-AF65-F5344CB8AC3E}">
        <p14:creationId xmlns:p14="http://schemas.microsoft.com/office/powerpoint/2010/main" val="9705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9"/>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black"/>
                </a:solidFill>
                <a:cs typeface="Arial"/>
              </a:rPr>
              <a:t>© IBM Corporation </a:t>
            </a:r>
          </a:p>
        </p:txBody>
      </p:sp>
      <p:sp>
        <p:nvSpPr>
          <p:cNvPr id="3" name="TextBox 10"/>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09F91A9D-0269-4F89-86FE-27F07193754E}" type="slidenum">
              <a:rPr lang="en-US" altLang="en-US" sz="600">
                <a:solidFill>
                  <a:prstClr val="black"/>
                </a:solidFill>
              </a:rPr>
              <a:pPr fontAlgn="base">
                <a:spcBef>
                  <a:spcPct val="0"/>
                </a:spcBef>
                <a:spcAft>
                  <a:spcPct val="0"/>
                </a:spcAft>
              </a:pPr>
              <a:t>‹#›</a:t>
            </a:fld>
            <a:endParaRPr lang="en-US" altLang="en-US" sz="600">
              <a:solidFill>
                <a:prstClr val="black"/>
              </a:solidFill>
            </a:endParaRPr>
          </a:p>
        </p:txBody>
      </p:sp>
      <p:pic>
        <p:nvPicPr>
          <p:cNvPr id="4"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914141"/>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8320" y="219264"/>
            <a:ext cx="8687521" cy="33591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320" y="1370665"/>
            <a:ext cx="4158720" cy="2741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280" y="1370665"/>
            <a:ext cx="4158720" cy="274132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131840" y="4800025"/>
            <a:ext cx="1553761" cy="274349"/>
          </a:xfrm>
        </p:spPr>
        <p:txBody>
          <a:bodyPr/>
          <a:lstStyle>
            <a:lvl1pPr>
              <a:defRPr/>
            </a:lvl1pPr>
          </a:lstStyle>
          <a:p>
            <a:fld id="{131471BA-5E10-4142-AF0D-627FCFB2989E}" type="datetime3">
              <a:rPr lang="en-US" altLang="en-US"/>
              <a:pPr/>
              <a:t>25 November 2016</a:t>
            </a:fld>
            <a:endParaRPr lang="en-US" altLang="en-US" sz="1565">
              <a:solidFill>
                <a:srgbClr val="000000"/>
              </a:solidFill>
            </a:endParaRPr>
          </a:p>
        </p:txBody>
      </p:sp>
      <p:sp>
        <p:nvSpPr>
          <p:cNvPr id="6" name="Slide Number Placeholder 5"/>
          <p:cNvSpPr>
            <a:spLocks noGrp="1"/>
          </p:cNvSpPr>
          <p:nvPr>
            <p:ph type="sldNum" sz="quarter" idx="11"/>
          </p:nvPr>
        </p:nvSpPr>
        <p:spPr>
          <a:xfrm>
            <a:off x="285120" y="4800025"/>
            <a:ext cx="444961" cy="274349"/>
          </a:xfrm>
        </p:spPr>
        <p:txBody>
          <a:bodyPr/>
          <a:lstStyle>
            <a:lvl1pPr>
              <a:defRPr/>
            </a:lvl1pPr>
          </a:lstStyle>
          <a:p>
            <a:fld id="{31BD40A0-A59B-46DF-AFE1-06EA3E0E8187}" type="slidenum">
              <a:rPr lang="en-US" altLang="en-US"/>
              <a:pPr/>
              <a:t>‹#›</a:t>
            </a:fld>
            <a:endParaRPr lang="en-US" altLang="en-US" sz="1565">
              <a:solidFill>
                <a:srgbClr val="000000"/>
              </a:solidFill>
            </a:endParaRPr>
          </a:p>
        </p:txBody>
      </p:sp>
      <p:sp>
        <p:nvSpPr>
          <p:cNvPr id="7" name="Footer Placeholder 6"/>
          <p:cNvSpPr>
            <a:spLocks noGrp="1"/>
          </p:cNvSpPr>
          <p:nvPr>
            <p:ph type="ftr" sz="quarter" idx="12"/>
          </p:nvPr>
        </p:nvSpPr>
        <p:spPr>
          <a:xfrm>
            <a:off x="2972160" y="4800025"/>
            <a:ext cx="3375360" cy="274349"/>
          </a:xfrm>
        </p:spPr>
        <p:txBody>
          <a:bodyPr/>
          <a:lstStyle>
            <a:lvl1pPr>
              <a:defRPr/>
            </a:lvl1pPr>
          </a:lstStyle>
          <a:p>
            <a:endParaRPr lang="en-US" altLang="en-US"/>
          </a:p>
        </p:txBody>
      </p:sp>
    </p:spTree>
    <p:extLst>
      <p:ext uri="{BB962C8B-B14F-4D97-AF65-F5344CB8AC3E}">
        <p14:creationId xmlns:p14="http://schemas.microsoft.com/office/powerpoint/2010/main" val="809658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360" y="2066889"/>
            <a:ext cx="6857280" cy="565348"/>
          </a:xfrm>
        </p:spPr>
        <p:txBody>
          <a:bodyPr anchor="b"/>
          <a:lstStyle>
            <a:lvl1pPr algn="ctr">
              <a:defRPr sz="4082"/>
            </a:lvl1pPr>
          </a:lstStyle>
          <a:p>
            <a:r>
              <a:rPr lang="en-US" smtClean="0"/>
              <a:t>Click to edit Master title style</a:t>
            </a:r>
            <a:endParaRPr lang="en-US"/>
          </a:p>
        </p:txBody>
      </p:sp>
      <p:sp>
        <p:nvSpPr>
          <p:cNvPr id="3" name="Subtitle 2"/>
          <p:cNvSpPr>
            <a:spLocks noGrp="1"/>
          </p:cNvSpPr>
          <p:nvPr>
            <p:ph type="subTitle" idx="1"/>
          </p:nvPr>
        </p:nvSpPr>
        <p:spPr>
          <a:xfrm>
            <a:off x="1143360" y="2701364"/>
            <a:ext cx="6857280" cy="1242130"/>
          </a:xfrm>
        </p:spPr>
        <p:txBody>
          <a:bodyPr/>
          <a:lstStyle>
            <a:lvl1pPr marL="0" indent="0" algn="ctr">
              <a:buNone/>
              <a:defRPr sz="1633"/>
            </a:lvl1pPr>
            <a:lvl2pPr marL="311079" indent="0" algn="ctr">
              <a:buNone/>
              <a:defRPr sz="1361"/>
            </a:lvl2pPr>
            <a:lvl3pPr marL="622158" indent="0" algn="ctr">
              <a:buNone/>
              <a:defRPr sz="1225"/>
            </a:lvl3pPr>
            <a:lvl4pPr marL="933237" indent="0" algn="ctr">
              <a:buNone/>
              <a:defRPr sz="1089"/>
            </a:lvl4pPr>
            <a:lvl5pPr marL="1244316" indent="0" algn="ctr">
              <a:buNone/>
              <a:defRPr sz="1089"/>
            </a:lvl5pPr>
            <a:lvl6pPr marL="1555394" indent="0" algn="ctr">
              <a:buNone/>
              <a:defRPr sz="1089"/>
            </a:lvl6pPr>
            <a:lvl7pPr marL="1866473" indent="0" algn="ctr">
              <a:buNone/>
              <a:defRPr sz="1089"/>
            </a:lvl7pPr>
            <a:lvl8pPr marL="2177552" indent="0" algn="ctr">
              <a:buNone/>
              <a:defRPr sz="1089"/>
            </a:lvl8pPr>
            <a:lvl9pPr marL="2488631" indent="0" algn="ctr">
              <a:buNone/>
              <a:defRPr sz="1089"/>
            </a:lvl9pPr>
          </a:lstStyle>
          <a:p>
            <a:r>
              <a:rPr lang="en-US" smtClean="0"/>
              <a:t>Click to edit Master subtitle style</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739EB286-356E-4B05-B36F-4434335D66E0}" type="datetime3">
              <a:rPr lang="en-US"/>
              <a:pPr>
                <a:defRPr/>
              </a:pPr>
              <a:t>25 November 2016</a:t>
            </a:fld>
            <a:endParaRPr lang="en-US" sz="1973">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5147CC7B-0525-491D-8651-BC7D8B454342}" type="slidenum">
              <a:rPr lang="en-US" altLang="en-US"/>
              <a:pPr>
                <a:defRPr/>
              </a:pPr>
              <a:t>‹#›</a:t>
            </a:fld>
            <a:endParaRPr lang="en-US" sz="1973">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526519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F3A8186B-2C33-4E9D-9557-2B204C9BBCFF}" type="datetime3">
              <a:rPr lang="en-US"/>
              <a:pPr>
                <a:defRPr/>
              </a:pPr>
              <a:t>25 November 2016</a:t>
            </a:fld>
            <a:endParaRPr lang="en-US" sz="1973">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27081990-2A65-4625-91FA-B5D346CCFF40}" type="slidenum">
              <a:rPr lang="en-US" altLang="en-US"/>
              <a:pPr>
                <a:defRPr/>
              </a:pPr>
              <a:t>‹#›</a:t>
            </a:fld>
            <a:endParaRPr lang="en-US" sz="1973">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1973568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521" y="2856451"/>
            <a:ext cx="7886880" cy="565348"/>
          </a:xfrm>
        </p:spPr>
        <p:txBody>
          <a:bodyPr anchor="b"/>
          <a:lstStyle>
            <a:lvl1pPr>
              <a:defRPr sz="4082"/>
            </a:lvl1pPr>
          </a:lstStyle>
          <a:p>
            <a:r>
              <a:rPr lang="en-US" smtClean="0"/>
              <a:t>Click to edit Master title style</a:t>
            </a:r>
            <a:endParaRPr lang="en-US"/>
          </a:p>
        </p:txBody>
      </p:sp>
      <p:sp>
        <p:nvSpPr>
          <p:cNvPr id="3" name="Text Placeholder 2"/>
          <p:cNvSpPr>
            <a:spLocks noGrp="1"/>
          </p:cNvSpPr>
          <p:nvPr>
            <p:ph type="body" idx="1"/>
          </p:nvPr>
        </p:nvSpPr>
        <p:spPr>
          <a:xfrm>
            <a:off x="623521" y="3442322"/>
            <a:ext cx="7886880" cy="1124398"/>
          </a:xfrm>
        </p:spPr>
        <p:txBody>
          <a:bodyPr/>
          <a:lstStyle>
            <a:lvl1pPr marL="0" indent="0">
              <a:buNone/>
              <a:defRPr sz="1633"/>
            </a:lvl1pPr>
            <a:lvl2pPr marL="311079" indent="0">
              <a:buNone/>
              <a:defRPr sz="1361"/>
            </a:lvl2pPr>
            <a:lvl3pPr marL="622158" indent="0">
              <a:buNone/>
              <a:defRPr sz="1225"/>
            </a:lvl3pPr>
            <a:lvl4pPr marL="933237" indent="0">
              <a:buNone/>
              <a:defRPr sz="1089"/>
            </a:lvl4pPr>
            <a:lvl5pPr marL="1244316" indent="0">
              <a:buNone/>
              <a:defRPr sz="1089"/>
            </a:lvl5pPr>
            <a:lvl6pPr marL="1555394" indent="0">
              <a:buNone/>
              <a:defRPr sz="1089"/>
            </a:lvl6pPr>
            <a:lvl7pPr marL="1866473" indent="0">
              <a:buNone/>
              <a:defRPr sz="1089"/>
            </a:lvl7pPr>
            <a:lvl8pPr marL="2177552" indent="0">
              <a:buNone/>
              <a:defRPr sz="1089"/>
            </a:lvl8pPr>
            <a:lvl9pPr marL="2488631" indent="0">
              <a:buNone/>
              <a:defRPr sz="1089"/>
            </a:lvl9pPr>
          </a:lstStyle>
          <a:p>
            <a:pPr lvl="0"/>
            <a:r>
              <a:rPr lang="en-US" smtClean="0"/>
              <a:t>Click to edit Master text styles</a:t>
            </a:r>
          </a:p>
        </p:txBody>
      </p:sp>
      <p:sp>
        <p:nvSpPr>
          <p:cNvPr id="4" name="Date Placeholder 2"/>
          <p:cNvSpPr>
            <a:spLocks noGrp="1" noChangeArrowheads="1"/>
          </p:cNvSpPr>
          <p:nvPr>
            <p:ph type="dt" sz="half" idx="10"/>
          </p:nvPr>
        </p:nvSpPr>
        <p:spPr>
          <a:ln/>
        </p:spPr>
        <p:txBody>
          <a:bodyPr/>
          <a:lstStyle>
            <a:lvl1pPr>
              <a:defRPr/>
            </a:lvl1pPr>
          </a:lstStyle>
          <a:p>
            <a:pPr>
              <a:defRPr/>
            </a:pPr>
            <a:fld id="{83F640CF-D2F0-4509-B5D0-5F32B681E9FE}" type="datetime3">
              <a:rPr lang="en-US"/>
              <a:pPr>
                <a:defRPr/>
              </a:pPr>
              <a:t>25 November 2016</a:t>
            </a:fld>
            <a:endParaRPr lang="en-US" sz="1973">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2FC16291-CC1B-447C-A459-959A8F4027F6}" type="slidenum">
              <a:rPr lang="en-US" altLang="en-US"/>
              <a:pPr>
                <a:defRPr/>
              </a:pPr>
              <a:t>‹#›</a:t>
            </a:fld>
            <a:endParaRPr lang="en-US" sz="1973">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887879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832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28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
          <p:cNvSpPr>
            <a:spLocks noGrp="1" noChangeArrowheads="1"/>
          </p:cNvSpPr>
          <p:nvPr>
            <p:ph type="dt" sz="half" idx="10"/>
          </p:nvPr>
        </p:nvSpPr>
        <p:spPr>
          <a:ln/>
        </p:spPr>
        <p:txBody>
          <a:bodyPr/>
          <a:lstStyle>
            <a:lvl1pPr>
              <a:defRPr/>
            </a:lvl1pPr>
          </a:lstStyle>
          <a:p>
            <a:pPr>
              <a:defRPr/>
            </a:pPr>
            <a:fld id="{75DC6DA0-9A94-4672-9A41-20136FFE11B9}" type="datetime3">
              <a:rPr lang="en-US"/>
              <a:pPr>
                <a:defRPr/>
              </a:pPr>
              <a:t>25 November 2016</a:t>
            </a:fld>
            <a:endParaRPr lang="en-US" sz="1973">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90B5BA26-8974-48A5-9F31-01DAE4B39420}" type="slidenum">
              <a:rPr lang="en-US" altLang="en-US"/>
              <a:pPr>
                <a:defRPr/>
              </a:pPr>
              <a:t>‹#›</a:t>
            </a:fld>
            <a:endParaRPr lang="en-US" sz="1973">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51332856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281" y="274349"/>
            <a:ext cx="7886880" cy="433517"/>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280" y="1260493"/>
            <a:ext cx="3869280" cy="617825"/>
          </a:xfrm>
        </p:spPr>
        <p:txBody>
          <a:bodyPr anchor="b"/>
          <a:lstStyle>
            <a:lvl1pPr marL="0" indent="0">
              <a:buNone/>
              <a:defRPr sz="1633" b="1"/>
            </a:lvl1pPr>
            <a:lvl2pPr marL="311079" indent="0">
              <a:buNone/>
              <a:defRPr sz="1361" b="1"/>
            </a:lvl2pPr>
            <a:lvl3pPr marL="622158" indent="0">
              <a:buNone/>
              <a:defRPr sz="1225" b="1"/>
            </a:lvl3pPr>
            <a:lvl4pPr marL="933237" indent="0">
              <a:buNone/>
              <a:defRPr sz="1089" b="1"/>
            </a:lvl4pPr>
            <a:lvl5pPr marL="1244316" indent="0">
              <a:buNone/>
              <a:defRPr sz="1089" b="1"/>
            </a:lvl5pPr>
            <a:lvl6pPr marL="1555394" indent="0">
              <a:buNone/>
              <a:defRPr sz="1089" b="1"/>
            </a:lvl6pPr>
            <a:lvl7pPr marL="1866473" indent="0">
              <a:buNone/>
              <a:defRPr sz="1089" b="1"/>
            </a:lvl7pPr>
            <a:lvl8pPr marL="2177552" indent="0">
              <a:buNone/>
              <a:defRPr sz="1089" b="1"/>
            </a:lvl8pPr>
            <a:lvl9pPr marL="2488631" indent="0">
              <a:buNone/>
              <a:defRPr sz="1089" b="1"/>
            </a:lvl9pPr>
          </a:lstStyle>
          <a:p>
            <a:pPr lvl="0"/>
            <a:r>
              <a:rPr lang="en-US" smtClean="0"/>
              <a:t>Click to edit Master text styles</a:t>
            </a:r>
          </a:p>
        </p:txBody>
      </p:sp>
      <p:sp>
        <p:nvSpPr>
          <p:cNvPr id="4" name="Content Placeholder 3"/>
          <p:cNvSpPr>
            <a:spLocks noGrp="1"/>
          </p:cNvSpPr>
          <p:nvPr>
            <p:ph sz="half" idx="2"/>
          </p:nvPr>
        </p:nvSpPr>
        <p:spPr>
          <a:xfrm>
            <a:off x="629280" y="1878317"/>
            <a:ext cx="3869280" cy="27640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600" y="1260493"/>
            <a:ext cx="3886560" cy="617825"/>
          </a:xfrm>
        </p:spPr>
        <p:txBody>
          <a:bodyPr anchor="b"/>
          <a:lstStyle>
            <a:lvl1pPr marL="0" indent="0">
              <a:buNone/>
              <a:defRPr sz="1633" b="1"/>
            </a:lvl1pPr>
            <a:lvl2pPr marL="311079" indent="0">
              <a:buNone/>
              <a:defRPr sz="1361" b="1"/>
            </a:lvl2pPr>
            <a:lvl3pPr marL="622158" indent="0">
              <a:buNone/>
              <a:defRPr sz="1225" b="1"/>
            </a:lvl3pPr>
            <a:lvl4pPr marL="933237" indent="0">
              <a:buNone/>
              <a:defRPr sz="1089" b="1"/>
            </a:lvl4pPr>
            <a:lvl5pPr marL="1244316" indent="0">
              <a:buNone/>
              <a:defRPr sz="1089" b="1"/>
            </a:lvl5pPr>
            <a:lvl6pPr marL="1555394" indent="0">
              <a:buNone/>
              <a:defRPr sz="1089" b="1"/>
            </a:lvl6pPr>
            <a:lvl7pPr marL="1866473" indent="0">
              <a:buNone/>
              <a:defRPr sz="1089" b="1"/>
            </a:lvl7pPr>
            <a:lvl8pPr marL="2177552" indent="0">
              <a:buNone/>
              <a:defRPr sz="1089" b="1"/>
            </a:lvl8pPr>
            <a:lvl9pPr marL="2488631" indent="0">
              <a:buNone/>
              <a:defRPr sz="1089" b="1"/>
            </a:lvl9pPr>
          </a:lstStyle>
          <a:p>
            <a:pPr lvl="0"/>
            <a:r>
              <a:rPr lang="en-US" smtClean="0"/>
              <a:t>Click to edit Master text styles</a:t>
            </a:r>
          </a:p>
        </p:txBody>
      </p:sp>
      <p:sp>
        <p:nvSpPr>
          <p:cNvPr id="6" name="Content Placeholder 5"/>
          <p:cNvSpPr>
            <a:spLocks noGrp="1"/>
          </p:cNvSpPr>
          <p:nvPr>
            <p:ph sz="quarter" idx="4"/>
          </p:nvPr>
        </p:nvSpPr>
        <p:spPr>
          <a:xfrm>
            <a:off x="4629600" y="1878317"/>
            <a:ext cx="3886560" cy="27640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
          <p:cNvSpPr>
            <a:spLocks noGrp="1" noChangeArrowheads="1"/>
          </p:cNvSpPr>
          <p:nvPr>
            <p:ph type="dt" sz="half" idx="10"/>
          </p:nvPr>
        </p:nvSpPr>
        <p:spPr>
          <a:ln/>
        </p:spPr>
        <p:txBody>
          <a:bodyPr/>
          <a:lstStyle>
            <a:lvl1pPr>
              <a:defRPr/>
            </a:lvl1pPr>
          </a:lstStyle>
          <a:p>
            <a:pPr>
              <a:defRPr/>
            </a:pPr>
            <a:fld id="{CD6092A6-895D-4723-BABF-B0A3408CA65C}" type="datetime3">
              <a:rPr lang="en-US"/>
              <a:pPr>
                <a:defRPr/>
              </a:pPr>
              <a:t>25 November 2016</a:t>
            </a:fld>
            <a:endParaRPr lang="en-US" sz="1973">
              <a:solidFill>
                <a:srgbClr val="000000"/>
              </a:solidFill>
            </a:endParaRPr>
          </a:p>
        </p:txBody>
      </p:sp>
      <p:sp>
        <p:nvSpPr>
          <p:cNvPr id="8" name="Slide Number Placeholder 3"/>
          <p:cNvSpPr>
            <a:spLocks noGrp="1" noChangeArrowheads="1"/>
          </p:cNvSpPr>
          <p:nvPr>
            <p:ph type="sldNum" sz="quarter" idx="11"/>
          </p:nvPr>
        </p:nvSpPr>
        <p:spPr>
          <a:ln/>
        </p:spPr>
        <p:txBody>
          <a:bodyPr/>
          <a:lstStyle>
            <a:lvl1pPr>
              <a:defRPr/>
            </a:lvl1pPr>
          </a:lstStyle>
          <a:p>
            <a:pPr>
              <a:defRPr/>
            </a:pPr>
            <a:fld id="{2913651C-6992-4508-AE01-B9BB1EC4F115}" type="slidenum">
              <a:rPr lang="en-US" altLang="en-US"/>
              <a:pPr>
                <a:defRPr/>
              </a:pPr>
              <a:t>‹#›</a:t>
            </a:fld>
            <a:endParaRPr lang="en-US" sz="1973">
              <a:solidFill>
                <a:srgbClr val="000000"/>
              </a:solidFill>
            </a:endParaRPr>
          </a:p>
        </p:txBody>
      </p:sp>
      <p:sp>
        <p:nvSpPr>
          <p:cNvPr id="9"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910862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noChangeArrowheads="1"/>
          </p:cNvSpPr>
          <p:nvPr>
            <p:ph type="dt" sz="half" idx="10"/>
          </p:nvPr>
        </p:nvSpPr>
        <p:spPr>
          <a:ln/>
        </p:spPr>
        <p:txBody>
          <a:bodyPr/>
          <a:lstStyle>
            <a:lvl1pPr>
              <a:defRPr/>
            </a:lvl1pPr>
          </a:lstStyle>
          <a:p>
            <a:pPr>
              <a:defRPr/>
            </a:pPr>
            <a:fld id="{78E76F5B-7BCE-47B0-ACE8-81C675F03E9E}" type="datetime3">
              <a:rPr lang="en-US"/>
              <a:pPr>
                <a:defRPr/>
              </a:pPr>
              <a:t>25 November 2016</a:t>
            </a:fld>
            <a:endParaRPr lang="en-US" sz="1973">
              <a:solidFill>
                <a:srgbClr val="000000"/>
              </a:solidFill>
            </a:endParaRPr>
          </a:p>
        </p:txBody>
      </p:sp>
      <p:sp>
        <p:nvSpPr>
          <p:cNvPr id="4" name="Slide Number Placeholder 3"/>
          <p:cNvSpPr>
            <a:spLocks noGrp="1" noChangeArrowheads="1"/>
          </p:cNvSpPr>
          <p:nvPr>
            <p:ph type="sldNum" sz="quarter" idx="11"/>
          </p:nvPr>
        </p:nvSpPr>
        <p:spPr>
          <a:ln/>
        </p:spPr>
        <p:txBody>
          <a:bodyPr/>
          <a:lstStyle>
            <a:lvl1pPr>
              <a:defRPr/>
            </a:lvl1pPr>
          </a:lstStyle>
          <a:p>
            <a:pPr>
              <a:defRPr/>
            </a:pPr>
            <a:fld id="{FF2296BE-FC8B-4325-A1F0-3C5778040056}" type="slidenum">
              <a:rPr lang="en-US" altLang="en-US"/>
              <a:pPr>
                <a:defRPr/>
              </a:pPr>
              <a:t>‹#›</a:t>
            </a:fld>
            <a:endParaRPr lang="en-US" sz="1973">
              <a:solidFill>
                <a:srgbClr val="000000"/>
              </a:solidFill>
            </a:endParaRPr>
          </a:p>
        </p:txBody>
      </p:sp>
      <p:sp>
        <p:nvSpPr>
          <p:cNvPr id="5"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2238719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
          <p:cNvSpPr>
            <a:spLocks noGrp="1" noChangeArrowheads="1"/>
          </p:cNvSpPr>
          <p:nvPr>
            <p:ph type="dt" sz="half" idx="10"/>
          </p:nvPr>
        </p:nvSpPr>
        <p:spPr>
          <a:ln/>
        </p:spPr>
        <p:txBody>
          <a:bodyPr/>
          <a:lstStyle>
            <a:lvl1pPr>
              <a:defRPr/>
            </a:lvl1pPr>
          </a:lstStyle>
          <a:p>
            <a:pPr>
              <a:defRPr/>
            </a:pPr>
            <a:fld id="{79158159-84D7-4105-95C6-D8632F599A84}" type="datetime3">
              <a:rPr lang="en-US"/>
              <a:pPr>
                <a:defRPr/>
              </a:pPr>
              <a:t>25 November 2016</a:t>
            </a:fld>
            <a:endParaRPr lang="en-US" sz="1973">
              <a:solidFill>
                <a:srgbClr val="000000"/>
              </a:solidFill>
            </a:endParaRPr>
          </a:p>
        </p:txBody>
      </p:sp>
      <p:sp>
        <p:nvSpPr>
          <p:cNvPr id="3" name="Slide Number Placeholder 3"/>
          <p:cNvSpPr>
            <a:spLocks noGrp="1" noChangeArrowheads="1"/>
          </p:cNvSpPr>
          <p:nvPr>
            <p:ph type="sldNum" sz="quarter" idx="11"/>
          </p:nvPr>
        </p:nvSpPr>
        <p:spPr>
          <a:ln/>
        </p:spPr>
        <p:txBody>
          <a:bodyPr/>
          <a:lstStyle>
            <a:lvl1pPr>
              <a:defRPr/>
            </a:lvl1pPr>
          </a:lstStyle>
          <a:p>
            <a:pPr>
              <a:defRPr/>
            </a:pPr>
            <a:fld id="{8272F23D-D51F-4F97-99DA-1F7713630B65}" type="slidenum">
              <a:rPr lang="en-US" altLang="en-US"/>
              <a:pPr>
                <a:defRPr/>
              </a:pPr>
              <a:t>‹#›</a:t>
            </a:fld>
            <a:endParaRPr lang="en-US" sz="1973">
              <a:solidFill>
                <a:srgbClr val="000000"/>
              </a:solidFill>
            </a:endParaRPr>
          </a:p>
        </p:txBody>
      </p:sp>
      <p:sp>
        <p:nvSpPr>
          <p:cNvPr id="4"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199835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280" y="940368"/>
            <a:ext cx="2949120" cy="603114"/>
          </a:xfrm>
        </p:spPr>
        <p:txBody>
          <a:bodyPr anchor="b"/>
          <a:lstStyle>
            <a:lvl1pPr>
              <a:defRPr sz="2177"/>
            </a:lvl1pPr>
          </a:lstStyle>
          <a:p>
            <a:r>
              <a:rPr lang="en-US" smtClean="0"/>
              <a:t>Click to edit Master title style</a:t>
            </a:r>
            <a:endParaRPr lang="en-US"/>
          </a:p>
        </p:txBody>
      </p:sp>
      <p:sp>
        <p:nvSpPr>
          <p:cNvPr id="3" name="Content Placeholder 2"/>
          <p:cNvSpPr>
            <a:spLocks noGrp="1"/>
          </p:cNvSpPr>
          <p:nvPr>
            <p:ph idx="1"/>
          </p:nvPr>
        </p:nvSpPr>
        <p:spPr>
          <a:xfrm>
            <a:off x="3888000" y="740958"/>
            <a:ext cx="4628160" cy="3655104"/>
          </a:xfrm>
        </p:spPr>
        <p:txBody>
          <a:bodyPr/>
          <a:lstStyle>
            <a:lvl1pPr>
              <a:defRPr sz="2177"/>
            </a:lvl1pPr>
            <a:lvl2pPr>
              <a:defRPr sz="1905"/>
            </a:lvl2pPr>
            <a:lvl3pPr>
              <a:defRPr sz="1633"/>
            </a:lvl3pPr>
            <a:lvl4pPr>
              <a:defRPr sz="1361"/>
            </a:lvl4pPr>
            <a:lvl5pPr>
              <a:defRPr sz="1361"/>
            </a:lvl5pPr>
            <a:lvl6pPr>
              <a:defRPr sz="1361"/>
            </a:lvl6pPr>
            <a:lvl7pPr>
              <a:defRPr sz="1361"/>
            </a:lvl7pPr>
            <a:lvl8pPr>
              <a:defRPr sz="1361"/>
            </a:lvl8pPr>
            <a:lvl9pPr>
              <a:defRPr sz="13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280" y="1543483"/>
            <a:ext cx="2949120" cy="2857980"/>
          </a:xfrm>
        </p:spPr>
        <p:txBody>
          <a:bodyPr/>
          <a:lstStyle>
            <a:lvl1pPr marL="0" indent="0">
              <a:buNone/>
              <a:defRPr sz="1089"/>
            </a:lvl1pPr>
            <a:lvl2pPr marL="311079" indent="0">
              <a:buNone/>
              <a:defRPr sz="953"/>
            </a:lvl2pPr>
            <a:lvl3pPr marL="622158" indent="0">
              <a:buNone/>
              <a:defRPr sz="816"/>
            </a:lvl3pPr>
            <a:lvl4pPr marL="933237" indent="0">
              <a:buNone/>
              <a:defRPr sz="680"/>
            </a:lvl4pPr>
            <a:lvl5pPr marL="1244316" indent="0">
              <a:buNone/>
              <a:defRPr sz="680"/>
            </a:lvl5pPr>
            <a:lvl6pPr marL="1555394" indent="0">
              <a:buNone/>
              <a:defRPr sz="680"/>
            </a:lvl6pPr>
            <a:lvl7pPr marL="1866473" indent="0">
              <a:buNone/>
              <a:defRPr sz="680"/>
            </a:lvl7pPr>
            <a:lvl8pPr marL="2177552" indent="0">
              <a:buNone/>
              <a:defRPr sz="680"/>
            </a:lvl8pPr>
            <a:lvl9pPr marL="2488631" indent="0">
              <a:buNone/>
              <a:defRPr sz="680"/>
            </a:lvl9pPr>
          </a:lstStyle>
          <a:p>
            <a:pPr lvl="0"/>
            <a:r>
              <a:rPr lang="en-US" smtClean="0"/>
              <a:t>Click to edit Master text styles</a:t>
            </a:r>
          </a:p>
        </p:txBody>
      </p:sp>
      <p:sp>
        <p:nvSpPr>
          <p:cNvPr id="5" name="Date Placeholder 2"/>
          <p:cNvSpPr>
            <a:spLocks noGrp="1" noChangeArrowheads="1"/>
          </p:cNvSpPr>
          <p:nvPr>
            <p:ph type="dt" sz="half" idx="10"/>
          </p:nvPr>
        </p:nvSpPr>
        <p:spPr>
          <a:ln/>
        </p:spPr>
        <p:txBody>
          <a:bodyPr/>
          <a:lstStyle>
            <a:lvl1pPr>
              <a:defRPr/>
            </a:lvl1pPr>
          </a:lstStyle>
          <a:p>
            <a:pPr>
              <a:defRPr/>
            </a:pPr>
            <a:fld id="{467FF73B-631C-4918-8679-3A8FEA1381DB}" type="datetime3">
              <a:rPr lang="en-US"/>
              <a:pPr>
                <a:defRPr/>
              </a:pPr>
              <a:t>25 November 2016</a:t>
            </a:fld>
            <a:endParaRPr lang="en-US" sz="1973">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29FF36D6-0737-45D0-BFBE-8BE67954F4EA}" type="slidenum">
              <a:rPr lang="en-US" altLang="en-US"/>
              <a:pPr>
                <a:defRPr/>
              </a:pPr>
              <a:t>‹#›</a:t>
            </a:fld>
            <a:endParaRPr lang="en-US" sz="1973">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293224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280" y="940368"/>
            <a:ext cx="2949120" cy="603114"/>
          </a:xfrm>
        </p:spPr>
        <p:txBody>
          <a:bodyPr anchor="b"/>
          <a:lstStyle>
            <a:lvl1pPr>
              <a:defRPr sz="2177"/>
            </a:lvl1pPr>
          </a:lstStyle>
          <a:p>
            <a:r>
              <a:rPr lang="en-US" smtClean="0"/>
              <a:t>Click to edit Master title style</a:t>
            </a:r>
            <a:endParaRPr lang="en-US"/>
          </a:p>
        </p:txBody>
      </p:sp>
      <p:sp>
        <p:nvSpPr>
          <p:cNvPr id="3" name="Picture Placeholder 2"/>
          <p:cNvSpPr>
            <a:spLocks noGrp="1"/>
          </p:cNvSpPr>
          <p:nvPr>
            <p:ph type="pic" idx="1"/>
          </p:nvPr>
        </p:nvSpPr>
        <p:spPr>
          <a:xfrm>
            <a:off x="3888000" y="740958"/>
            <a:ext cx="4628160" cy="3655104"/>
          </a:xfrm>
        </p:spPr>
        <p:txBody>
          <a:bodyPr/>
          <a:lstStyle>
            <a:lvl1pPr marL="0" indent="0">
              <a:buNone/>
              <a:defRPr sz="2177"/>
            </a:lvl1pPr>
            <a:lvl2pPr marL="311079" indent="0">
              <a:buNone/>
              <a:defRPr sz="1905"/>
            </a:lvl2pPr>
            <a:lvl3pPr marL="622158" indent="0">
              <a:buNone/>
              <a:defRPr sz="1633"/>
            </a:lvl3pPr>
            <a:lvl4pPr marL="933237" indent="0">
              <a:buNone/>
              <a:defRPr sz="1361"/>
            </a:lvl4pPr>
            <a:lvl5pPr marL="1244316" indent="0">
              <a:buNone/>
              <a:defRPr sz="1361"/>
            </a:lvl5pPr>
            <a:lvl6pPr marL="1555394" indent="0">
              <a:buNone/>
              <a:defRPr sz="1361"/>
            </a:lvl6pPr>
            <a:lvl7pPr marL="1866473" indent="0">
              <a:buNone/>
              <a:defRPr sz="1361"/>
            </a:lvl7pPr>
            <a:lvl8pPr marL="2177552" indent="0">
              <a:buNone/>
              <a:defRPr sz="1361"/>
            </a:lvl8pPr>
            <a:lvl9pPr marL="2488631" indent="0">
              <a:buNone/>
              <a:defRPr sz="1361"/>
            </a:lvl9pPr>
          </a:lstStyle>
          <a:p>
            <a:pPr lvl="0"/>
            <a:endParaRPr lang="en-US" noProof="0">
              <a:sym typeface="Arial" panose="020B0604020202020204" pitchFamily="34" charset="0"/>
            </a:endParaRPr>
          </a:p>
        </p:txBody>
      </p:sp>
      <p:sp>
        <p:nvSpPr>
          <p:cNvPr id="4" name="Text Placeholder 3"/>
          <p:cNvSpPr>
            <a:spLocks noGrp="1"/>
          </p:cNvSpPr>
          <p:nvPr>
            <p:ph type="body" sz="half" idx="2"/>
          </p:nvPr>
        </p:nvSpPr>
        <p:spPr>
          <a:xfrm>
            <a:off x="629280" y="1543483"/>
            <a:ext cx="2949120" cy="2857980"/>
          </a:xfrm>
        </p:spPr>
        <p:txBody>
          <a:bodyPr/>
          <a:lstStyle>
            <a:lvl1pPr marL="0" indent="0">
              <a:buNone/>
              <a:defRPr sz="1089"/>
            </a:lvl1pPr>
            <a:lvl2pPr marL="311079" indent="0">
              <a:buNone/>
              <a:defRPr sz="953"/>
            </a:lvl2pPr>
            <a:lvl3pPr marL="622158" indent="0">
              <a:buNone/>
              <a:defRPr sz="816"/>
            </a:lvl3pPr>
            <a:lvl4pPr marL="933237" indent="0">
              <a:buNone/>
              <a:defRPr sz="680"/>
            </a:lvl4pPr>
            <a:lvl5pPr marL="1244316" indent="0">
              <a:buNone/>
              <a:defRPr sz="680"/>
            </a:lvl5pPr>
            <a:lvl6pPr marL="1555394" indent="0">
              <a:buNone/>
              <a:defRPr sz="680"/>
            </a:lvl6pPr>
            <a:lvl7pPr marL="1866473" indent="0">
              <a:buNone/>
              <a:defRPr sz="680"/>
            </a:lvl7pPr>
            <a:lvl8pPr marL="2177552" indent="0">
              <a:buNone/>
              <a:defRPr sz="680"/>
            </a:lvl8pPr>
            <a:lvl9pPr marL="2488631" indent="0">
              <a:buNone/>
              <a:defRPr sz="680"/>
            </a:lvl9pPr>
          </a:lstStyle>
          <a:p>
            <a:pPr lvl="0"/>
            <a:r>
              <a:rPr lang="en-US" smtClean="0"/>
              <a:t>Click to edit Master text styles</a:t>
            </a:r>
          </a:p>
        </p:txBody>
      </p:sp>
      <p:sp>
        <p:nvSpPr>
          <p:cNvPr id="5" name="Date Placeholder 2"/>
          <p:cNvSpPr>
            <a:spLocks noGrp="1" noChangeArrowheads="1"/>
          </p:cNvSpPr>
          <p:nvPr>
            <p:ph type="dt" sz="half" idx="10"/>
          </p:nvPr>
        </p:nvSpPr>
        <p:spPr>
          <a:ln/>
        </p:spPr>
        <p:txBody>
          <a:bodyPr/>
          <a:lstStyle>
            <a:lvl1pPr>
              <a:defRPr/>
            </a:lvl1pPr>
          </a:lstStyle>
          <a:p>
            <a:pPr>
              <a:defRPr/>
            </a:pPr>
            <a:fld id="{C9F986D4-5380-4BB2-8D3C-ECF3781F9FB8}" type="datetime3">
              <a:rPr lang="en-US"/>
              <a:pPr>
                <a:defRPr/>
              </a:pPr>
              <a:t>25 November 2016</a:t>
            </a:fld>
            <a:endParaRPr lang="en-US" sz="1973">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49108B31-E922-4F5D-9F48-96C44D47B0D3}" type="slidenum">
              <a:rPr lang="en-US" altLang="en-US"/>
              <a:pPr>
                <a:defRPr/>
              </a:pPr>
              <a:t>‹#›</a:t>
            </a:fld>
            <a:endParaRPr lang="en-US" sz="1973">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7253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reeform 6"/>
          <p:cNvSpPr>
            <a:spLocks/>
          </p:cNvSpPr>
          <p:nvPr/>
        </p:nvSpPr>
        <p:spPr bwMode="auto">
          <a:xfrm>
            <a:off x="4406504" y="0"/>
            <a:ext cx="4455319" cy="5143500"/>
          </a:xfrm>
          <a:custGeom>
            <a:avLst/>
            <a:gdLst>
              <a:gd name="T0" fmla="*/ 3743 w 5612"/>
              <a:gd name="T1" fmla="*/ 0 h 6480"/>
              <a:gd name="T2" fmla="*/ 3915 w 5612"/>
              <a:gd name="T3" fmla="*/ 106 h 6480"/>
              <a:gd name="T4" fmla="*/ 4082 w 5612"/>
              <a:gd name="T5" fmla="*/ 222 h 6480"/>
              <a:gd name="T6" fmla="*/ 4243 w 5612"/>
              <a:gd name="T7" fmla="*/ 348 h 6480"/>
              <a:gd name="T8" fmla="*/ 4397 w 5612"/>
              <a:gd name="T9" fmla="*/ 479 h 6480"/>
              <a:gd name="T10" fmla="*/ 4542 w 5612"/>
              <a:gd name="T11" fmla="*/ 621 h 6480"/>
              <a:gd name="T12" fmla="*/ 4679 w 5612"/>
              <a:gd name="T13" fmla="*/ 770 h 6480"/>
              <a:gd name="T14" fmla="*/ 4811 w 5612"/>
              <a:gd name="T15" fmla="*/ 925 h 6480"/>
              <a:gd name="T16" fmla="*/ 4931 w 5612"/>
              <a:gd name="T17" fmla="*/ 1088 h 6480"/>
              <a:gd name="T18" fmla="*/ 5045 w 5612"/>
              <a:gd name="T19" fmla="*/ 1257 h 6480"/>
              <a:gd name="T20" fmla="*/ 5147 w 5612"/>
              <a:gd name="T21" fmla="*/ 1431 h 6480"/>
              <a:gd name="T22" fmla="*/ 5241 w 5612"/>
              <a:gd name="T23" fmla="*/ 1614 h 6480"/>
              <a:gd name="T24" fmla="*/ 5325 w 5612"/>
              <a:gd name="T25" fmla="*/ 1801 h 6480"/>
              <a:gd name="T26" fmla="*/ 5400 w 5612"/>
              <a:gd name="T27" fmla="*/ 1993 h 6480"/>
              <a:gd name="T28" fmla="*/ 5463 w 5612"/>
              <a:gd name="T29" fmla="*/ 2191 h 6480"/>
              <a:gd name="T30" fmla="*/ 5516 w 5612"/>
              <a:gd name="T31" fmla="*/ 2392 h 6480"/>
              <a:gd name="T32" fmla="*/ 5557 w 5612"/>
              <a:gd name="T33" fmla="*/ 2600 h 6480"/>
              <a:gd name="T34" fmla="*/ 5589 w 5612"/>
              <a:gd name="T35" fmla="*/ 2810 h 6480"/>
              <a:gd name="T36" fmla="*/ 5606 w 5612"/>
              <a:gd name="T37" fmla="*/ 3022 h 6480"/>
              <a:gd name="T38" fmla="*/ 5612 w 5612"/>
              <a:gd name="T39" fmla="*/ 3240 h 6480"/>
              <a:gd name="T40" fmla="*/ 5606 w 5612"/>
              <a:gd name="T41" fmla="*/ 3458 h 6480"/>
              <a:gd name="T42" fmla="*/ 5589 w 5612"/>
              <a:gd name="T43" fmla="*/ 3670 h 6480"/>
              <a:gd name="T44" fmla="*/ 5557 w 5612"/>
              <a:gd name="T45" fmla="*/ 3880 h 6480"/>
              <a:gd name="T46" fmla="*/ 5516 w 5612"/>
              <a:gd name="T47" fmla="*/ 4086 h 6480"/>
              <a:gd name="T48" fmla="*/ 5463 w 5612"/>
              <a:gd name="T49" fmla="*/ 4289 h 6480"/>
              <a:gd name="T50" fmla="*/ 5400 w 5612"/>
              <a:gd name="T51" fmla="*/ 4487 h 6480"/>
              <a:gd name="T52" fmla="*/ 5325 w 5612"/>
              <a:gd name="T53" fmla="*/ 4679 h 6480"/>
              <a:gd name="T54" fmla="*/ 5241 w 5612"/>
              <a:gd name="T55" fmla="*/ 4866 h 6480"/>
              <a:gd name="T56" fmla="*/ 5149 w 5612"/>
              <a:gd name="T57" fmla="*/ 5047 h 6480"/>
              <a:gd name="T58" fmla="*/ 5045 w 5612"/>
              <a:gd name="T59" fmla="*/ 5223 h 6480"/>
              <a:gd name="T60" fmla="*/ 4933 w 5612"/>
              <a:gd name="T61" fmla="*/ 5392 h 6480"/>
              <a:gd name="T62" fmla="*/ 4811 w 5612"/>
              <a:gd name="T63" fmla="*/ 5555 h 6480"/>
              <a:gd name="T64" fmla="*/ 4681 w 5612"/>
              <a:gd name="T65" fmla="*/ 5710 h 6480"/>
              <a:gd name="T66" fmla="*/ 4544 w 5612"/>
              <a:gd name="T67" fmla="*/ 5859 h 6480"/>
              <a:gd name="T68" fmla="*/ 4399 w 5612"/>
              <a:gd name="T69" fmla="*/ 5999 h 6480"/>
              <a:gd name="T70" fmla="*/ 4245 w 5612"/>
              <a:gd name="T71" fmla="*/ 6132 h 6480"/>
              <a:gd name="T72" fmla="*/ 4084 w 5612"/>
              <a:gd name="T73" fmla="*/ 6256 h 6480"/>
              <a:gd name="T74" fmla="*/ 3917 w 5612"/>
              <a:gd name="T75" fmla="*/ 6372 h 6480"/>
              <a:gd name="T76" fmla="*/ 3745 w 5612"/>
              <a:gd name="T77" fmla="*/ 6480 h 6480"/>
              <a:gd name="T78" fmla="*/ 0 w 5612"/>
              <a:gd name="T79" fmla="*/ 6480 h 6480"/>
              <a:gd name="T80" fmla="*/ 3743 w 5612"/>
              <a:gd name="T81"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2" h="6480">
                <a:moveTo>
                  <a:pt x="3743" y="0"/>
                </a:moveTo>
                <a:lnTo>
                  <a:pt x="3915" y="106"/>
                </a:lnTo>
                <a:lnTo>
                  <a:pt x="4082" y="222"/>
                </a:lnTo>
                <a:lnTo>
                  <a:pt x="4243" y="348"/>
                </a:lnTo>
                <a:lnTo>
                  <a:pt x="4397" y="479"/>
                </a:lnTo>
                <a:lnTo>
                  <a:pt x="4542" y="621"/>
                </a:lnTo>
                <a:lnTo>
                  <a:pt x="4679" y="770"/>
                </a:lnTo>
                <a:lnTo>
                  <a:pt x="4811" y="925"/>
                </a:lnTo>
                <a:lnTo>
                  <a:pt x="4931" y="1088"/>
                </a:lnTo>
                <a:lnTo>
                  <a:pt x="5045" y="1257"/>
                </a:lnTo>
                <a:lnTo>
                  <a:pt x="5147" y="1431"/>
                </a:lnTo>
                <a:lnTo>
                  <a:pt x="5241" y="1614"/>
                </a:lnTo>
                <a:lnTo>
                  <a:pt x="5325" y="1801"/>
                </a:lnTo>
                <a:lnTo>
                  <a:pt x="5400" y="1993"/>
                </a:lnTo>
                <a:lnTo>
                  <a:pt x="5463" y="2191"/>
                </a:lnTo>
                <a:lnTo>
                  <a:pt x="5516" y="2392"/>
                </a:lnTo>
                <a:lnTo>
                  <a:pt x="5557" y="2600"/>
                </a:lnTo>
                <a:lnTo>
                  <a:pt x="5589" y="2810"/>
                </a:lnTo>
                <a:lnTo>
                  <a:pt x="5606" y="3022"/>
                </a:lnTo>
                <a:lnTo>
                  <a:pt x="5612" y="3240"/>
                </a:lnTo>
                <a:lnTo>
                  <a:pt x="5606" y="3458"/>
                </a:lnTo>
                <a:lnTo>
                  <a:pt x="5589" y="3670"/>
                </a:lnTo>
                <a:lnTo>
                  <a:pt x="5557" y="3880"/>
                </a:lnTo>
                <a:lnTo>
                  <a:pt x="5516" y="4086"/>
                </a:lnTo>
                <a:lnTo>
                  <a:pt x="5463" y="4289"/>
                </a:lnTo>
                <a:lnTo>
                  <a:pt x="5400" y="4487"/>
                </a:lnTo>
                <a:lnTo>
                  <a:pt x="5325" y="4679"/>
                </a:lnTo>
                <a:lnTo>
                  <a:pt x="5241" y="4866"/>
                </a:lnTo>
                <a:lnTo>
                  <a:pt x="5149" y="5047"/>
                </a:lnTo>
                <a:lnTo>
                  <a:pt x="5045" y="5223"/>
                </a:lnTo>
                <a:lnTo>
                  <a:pt x="4933" y="5392"/>
                </a:lnTo>
                <a:lnTo>
                  <a:pt x="4811" y="5555"/>
                </a:lnTo>
                <a:lnTo>
                  <a:pt x="4681" y="5710"/>
                </a:lnTo>
                <a:lnTo>
                  <a:pt x="4544" y="5859"/>
                </a:lnTo>
                <a:lnTo>
                  <a:pt x="4399" y="5999"/>
                </a:lnTo>
                <a:lnTo>
                  <a:pt x="4245" y="6132"/>
                </a:lnTo>
                <a:lnTo>
                  <a:pt x="4084" y="6256"/>
                </a:lnTo>
                <a:lnTo>
                  <a:pt x="3917" y="6372"/>
                </a:lnTo>
                <a:lnTo>
                  <a:pt x="3745" y="6480"/>
                </a:lnTo>
                <a:lnTo>
                  <a:pt x="0" y="6480"/>
                </a:lnTo>
                <a:lnTo>
                  <a:pt x="3743" y="0"/>
                </a:lnTo>
                <a:close/>
              </a:path>
            </a:pathLst>
          </a:custGeom>
          <a:solidFill>
            <a:schemeClr val="accent6"/>
          </a:solidFill>
          <a:ln w="0">
            <a:noFill/>
            <a:prstDash val="solid"/>
            <a:round/>
            <a:headEnd/>
            <a:tailEnd/>
          </a:ln>
        </p:spPr>
        <p:txBody>
          <a:bodyPr/>
          <a:lstStyle/>
          <a:p>
            <a:pPr>
              <a:defRPr/>
            </a:pPr>
            <a:endParaRPr lang="en-US" sz="1350">
              <a:solidFill>
                <a:srgbClr val="6D7777"/>
              </a:solidFill>
            </a:endParaRPr>
          </a:p>
        </p:txBody>
      </p:sp>
      <p:grpSp>
        <p:nvGrpSpPr>
          <p:cNvPr id="5" name="Group 4"/>
          <p:cNvGrpSpPr/>
          <p:nvPr/>
        </p:nvGrpSpPr>
        <p:grpSpPr>
          <a:xfrm>
            <a:off x="6655676" y="4687367"/>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grpSp>
      <p:sp>
        <p:nvSpPr>
          <p:cNvPr id="46" name="Rectangle 45"/>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47" name="Subtitle 2"/>
          <p:cNvSpPr>
            <a:spLocks noGrp="1"/>
          </p:cNvSpPr>
          <p:nvPr>
            <p:ph type="subTitle" idx="11"/>
          </p:nvPr>
        </p:nvSpPr>
        <p:spPr>
          <a:xfrm>
            <a:off x="604659" y="1771046"/>
            <a:ext cx="3974305" cy="307777"/>
          </a:xfrm>
        </p:spPr>
        <p:txBody>
          <a:bodyPr/>
          <a:lstStyle>
            <a:lvl1pPr marL="0" indent="0" algn="l">
              <a:spcBef>
                <a:spcPts val="0"/>
              </a:spcBef>
              <a:buNone/>
              <a:defRPr sz="2000" baseline="0">
                <a:solidFill>
                  <a:srgbClr val="FFFFFF"/>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57" name="Title 1"/>
          <p:cNvSpPr>
            <a:spLocks noGrp="1"/>
          </p:cNvSpPr>
          <p:nvPr>
            <p:ph type="title"/>
          </p:nvPr>
        </p:nvSpPr>
        <p:spPr>
          <a:xfrm>
            <a:off x="592933" y="594891"/>
            <a:ext cx="3962400" cy="777136"/>
          </a:xfrm>
        </p:spPr>
        <p:txBody>
          <a:bodyPr/>
          <a:lstStyle>
            <a:lvl1pPr algn="l" defTabSz="914378"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13618523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B17EBBBF-A1BF-4D3F-9B0C-F25BBB889C61}" type="datetime3">
              <a:rPr lang="en-US"/>
              <a:pPr>
                <a:defRPr/>
              </a:pPr>
              <a:t>25 November 2016</a:t>
            </a:fld>
            <a:endParaRPr lang="en-US" sz="1973">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35572902-D3EE-4CDA-9379-6163D59EE05D}" type="slidenum">
              <a:rPr lang="en-US" altLang="en-US"/>
              <a:pPr>
                <a:defRPr/>
              </a:pPr>
              <a:t>‹#›</a:t>
            </a:fld>
            <a:endParaRPr lang="en-US" sz="1973">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290646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48808" y="219263"/>
            <a:ext cx="867032" cy="389272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8320" y="219263"/>
            <a:ext cx="6377760" cy="3892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411E42E4-2437-488F-AA7E-15EB7A8487CD}" type="datetime3">
              <a:rPr lang="en-US"/>
              <a:pPr>
                <a:defRPr/>
              </a:pPr>
              <a:t>25 November 2016</a:t>
            </a:fld>
            <a:endParaRPr lang="en-US" sz="1973">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01A05BFC-1325-4537-A3CF-A722E51141A4}" type="slidenum">
              <a:rPr lang="en-US" altLang="en-US"/>
              <a:pPr>
                <a:defRPr/>
              </a:pPr>
              <a:t>‹#›</a:t>
            </a:fld>
            <a:endParaRPr lang="en-US" sz="1973">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4294135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8" descr="Internal_logo_standard.png"/>
          <p:cNvPicPr>
            <a:picLocks noChangeAspect="1"/>
          </p:cNvPicPr>
          <p:nvPr userDrawn="1"/>
        </p:nvPicPr>
        <p:blipFill>
          <a:blip r:embed="rId2" cstate="print">
            <a:extLst>
              <a:ext uri="{28A0092B-C50C-407E-A947-70E740481C1C}">
                <a14:useLocalDpi xmlns:a14="http://schemas.microsoft.com/office/drawing/2010/main" val="0"/>
              </a:ext>
            </a:extLst>
          </a:blip>
          <a:srcRect t="12044" r="44701" b="3400"/>
          <a:stretch>
            <a:fillRect/>
          </a:stretch>
        </p:blipFill>
        <p:spPr bwMode="auto">
          <a:xfrm>
            <a:off x="5810250" y="0"/>
            <a:ext cx="3371453"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457200" y="1597824"/>
            <a:ext cx="5029200" cy="1102519"/>
          </a:xfrm>
          <a:prstGeom prst="rect">
            <a:avLst/>
          </a:prstGeom>
        </p:spPr>
        <p:txBody>
          <a:bodyPr anchor="b"/>
          <a:lstStyle>
            <a:lvl1pPr>
              <a:lnSpc>
                <a:spcPct val="90000"/>
              </a:lnSpc>
              <a:defRPr sz="2813" b="1">
                <a:solidFill>
                  <a:schemeClr val="tx2">
                    <a:lumMod val="90000"/>
                    <a:lumOff val="10000"/>
                  </a:schemeClr>
                </a:solidFill>
                <a:latin typeface="Arial" panose="020B0604020202020204" pitchFamily="34" charset="0"/>
                <a:cs typeface="Arial" panose="020B0604020202020204" pitchFamily="34" charset="0"/>
              </a:defRPr>
            </a:lvl1pPr>
          </a:lstStyle>
          <a:p>
            <a:pPr lvl="0"/>
            <a:r>
              <a:rPr lang="en-US" altLang="en-US" noProof="0" dirty="0"/>
              <a:t>Click to edit Master title style</a:t>
            </a:r>
          </a:p>
        </p:txBody>
      </p:sp>
      <p:sp>
        <p:nvSpPr>
          <p:cNvPr id="18435" name="Rectangle 3"/>
          <p:cNvSpPr>
            <a:spLocks noGrp="1" noChangeArrowheads="1"/>
          </p:cNvSpPr>
          <p:nvPr>
            <p:ph type="subTitle" idx="1"/>
          </p:nvPr>
        </p:nvSpPr>
        <p:spPr>
          <a:xfrm>
            <a:off x="457200" y="2914650"/>
            <a:ext cx="5029200" cy="1314450"/>
          </a:xfrm>
          <a:prstGeom prst="rect">
            <a:avLst/>
          </a:prstGeom>
        </p:spPr>
        <p:txBody>
          <a:bodyPr/>
          <a:lstStyle>
            <a:lvl1pPr marL="0" indent="0">
              <a:buFontTx/>
              <a:buNone/>
              <a:defRPr sz="1813" b="1">
                <a:solidFill>
                  <a:srgbClr val="00B2F2"/>
                </a:solidFill>
                <a:latin typeface="Arial" panose="020B0604020202020204" pitchFamily="34" charset="0"/>
                <a:cs typeface="Arial" panose="020B0604020202020204" pitchFamily="34" charset="0"/>
              </a:defRPr>
            </a:lvl1pPr>
          </a:lstStyle>
          <a:p>
            <a:pPr lvl="0"/>
            <a:r>
              <a:rPr lang="en-US" altLang="en-US" noProof="0" dirty="0"/>
              <a:t>Click to edit Master subtitle style</a:t>
            </a:r>
          </a:p>
        </p:txBody>
      </p:sp>
    </p:spTree>
    <p:extLst>
      <p:ext uri="{BB962C8B-B14F-4D97-AF65-F5344CB8AC3E}">
        <p14:creationId xmlns:p14="http://schemas.microsoft.com/office/powerpoint/2010/main" val="1624155221"/>
      </p:ext>
    </p:extLst>
  </p:cSld>
  <p:clrMapOvr>
    <a:masterClrMapping/>
  </p:clrMapOvr>
  <p:transition>
    <p:push dir="u"/>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994028"/>
      </p:ext>
    </p:extLst>
  </p:cSld>
  <p:clrMapOvr>
    <a:masterClrMapping/>
  </p:clrMapOvr>
  <p:transition>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762001"/>
            <a:ext cx="9144000" cy="400891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815578" eaLnBrk="0" fontAlgn="base" hangingPunct="0">
              <a:spcBef>
                <a:spcPct val="0"/>
              </a:spcBef>
              <a:spcAft>
                <a:spcPct val="0"/>
              </a:spcAft>
              <a:defRPr/>
            </a:pPr>
            <a:endParaRPr lang="en-US" sz="2598">
              <a:solidFill>
                <a:srgbClr val="FFFFFF"/>
              </a:solidFill>
            </a:endParaRPr>
          </a:p>
        </p:txBody>
      </p:sp>
      <p:sp>
        <p:nvSpPr>
          <p:cNvPr id="14" name="Text Placeholder 13"/>
          <p:cNvSpPr>
            <a:spLocks noGrp="1"/>
          </p:cNvSpPr>
          <p:nvPr>
            <p:ph type="body" sz="quarter" idx="10"/>
          </p:nvPr>
        </p:nvSpPr>
        <p:spPr>
          <a:xfrm>
            <a:off x="136922" y="1143000"/>
            <a:ext cx="8816578" cy="3571875"/>
          </a:xfrm>
          <a:prstGeom prst="rect">
            <a:avLst/>
          </a:prstGeom>
        </p:spPr>
        <p:txBody>
          <a:bodyPr/>
          <a:lstStyle>
            <a:lvl1pPr>
              <a:lnSpc>
                <a:spcPct val="150000"/>
              </a:lnSpc>
              <a:defRPr sz="2500">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a:p>
            <a:pPr lvl="0"/>
            <a:endParaRPr lang="en-US" dirty="0"/>
          </a:p>
        </p:txBody>
      </p:sp>
      <p:sp>
        <p:nvSpPr>
          <p:cNvPr id="4" name="Title 1"/>
          <p:cNvSpPr>
            <a:spLocks noGrp="1"/>
          </p:cNvSpPr>
          <p:nvPr>
            <p:ph type="title"/>
          </p:nvPr>
        </p:nvSpPr>
        <p:spPr>
          <a:xfrm>
            <a:off x="136922" y="428625"/>
            <a:ext cx="8816578" cy="576461"/>
          </a:xfrm>
          <a:prstGeom prst="rect">
            <a:avLst/>
          </a:prstGeom>
        </p:spPr>
        <p:txBody>
          <a:bodyPr lIns="0" tIns="0" rIns="0" bIns="0"/>
          <a:lstStyle>
            <a:lvl1pPr>
              <a:defRPr>
                <a:solidFill>
                  <a:srgbClr val="838383"/>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291938272"/>
      </p:ext>
    </p:extLst>
  </p:cSld>
  <p:clrMapOvr>
    <a:masterClrMapping/>
  </p:clrMapOvr>
  <p:transition>
    <p:push dir="u"/>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ingle Title">
    <p:spTree>
      <p:nvGrpSpPr>
        <p:cNvPr id="1" name=""/>
        <p:cNvGrpSpPr/>
        <p:nvPr/>
      </p:nvGrpSpPr>
      <p:grpSpPr>
        <a:xfrm>
          <a:off x="0" y="0"/>
          <a:ext cx="0" cy="0"/>
          <a:chOff x="0" y="0"/>
          <a:chExt cx="0" cy="0"/>
        </a:xfrm>
      </p:grpSpPr>
      <p:sp>
        <p:nvSpPr>
          <p:cNvPr id="2" name="Title 1"/>
          <p:cNvSpPr>
            <a:spLocks noGrp="1"/>
          </p:cNvSpPr>
          <p:nvPr>
            <p:ph type="title"/>
          </p:nvPr>
        </p:nvSpPr>
        <p:spPr>
          <a:xfrm>
            <a:off x="136922" y="428625"/>
            <a:ext cx="8816578" cy="576461"/>
          </a:xfrm>
          <a:prstGeom prst="rect">
            <a:avLst/>
          </a:prstGeom>
        </p:spPr>
        <p:txBody>
          <a:bodyPr lIns="0" tIns="0" rIns="0" bIns="0"/>
          <a:lstStyle>
            <a:lvl1pPr>
              <a:defRPr>
                <a:solidFill>
                  <a:srgbClr val="83838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13"/>
          <p:cNvSpPr>
            <a:spLocks noGrp="1"/>
          </p:cNvSpPr>
          <p:nvPr>
            <p:ph type="body" sz="quarter" idx="10"/>
          </p:nvPr>
        </p:nvSpPr>
        <p:spPr>
          <a:xfrm>
            <a:off x="136922" y="1143000"/>
            <a:ext cx="8816578" cy="3571875"/>
          </a:xfrm>
          <a:prstGeom prst="rect">
            <a:avLst/>
          </a:prstGeom>
        </p:spPr>
        <p:txBody>
          <a:bodyPr/>
          <a:lstStyle>
            <a:lvl1pPr>
              <a:lnSpc>
                <a:spcPct val="150000"/>
              </a:lnSpc>
              <a:defRPr sz="1500">
                <a:solidFill>
                  <a:schemeClr val="accent4"/>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 name="TextBox 2"/>
          <p:cNvSpPr txBox="1"/>
          <p:nvPr userDrawn="1"/>
        </p:nvSpPr>
        <p:spPr>
          <a:xfrm>
            <a:off x="4018789" y="4983983"/>
            <a:ext cx="184731" cy="342401"/>
          </a:xfrm>
          <a:prstGeom prst="rect">
            <a:avLst/>
          </a:prstGeom>
          <a:noFill/>
        </p:spPr>
        <p:txBody>
          <a:bodyPr wrap="none" rtlCol="0">
            <a:spAutoFit/>
          </a:bodyPr>
          <a:lstStyle/>
          <a:p>
            <a:pPr defTabSz="815578" eaLnBrk="0" fontAlgn="base" hangingPunct="0">
              <a:spcBef>
                <a:spcPct val="0"/>
              </a:spcBef>
              <a:spcAft>
                <a:spcPct val="0"/>
              </a:spcAft>
            </a:pPr>
            <a:endParaRPr lang="en-US" sz="1625" dirty="0">
              <a:solidFill>
                <a:srgbClr val="404040"/>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523115389"/>
      </p:ext>
    </p:extLst>
  </p:cSld>
  <p:clrMapOvr>
    <a:masterClrMapping/>
  </p:clrMapOvr>
  <p:transition>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idx="10"/>
          </p:nvPr>
        </p:nvSpPr>
        <p:spPr>
          <a:xfrm>
            <a:off x="8356476" y="4870433"/>
            <a:ext cx="455613" cy="273050"/>
          </a:xfrm>
          <a:prstGeom prst="rect">
            <a:avLst/>
          </a:prstGeom>
          <a:ln/>
        </p:spPr>
        <p:txBody>
          <a:bodyPr/>
          <a:lstStyle>
            <a:lvl1pPr>
              <a:defRPr/>
            </a:lvl1pPr>
          </a:lstStyle>
          <a:p>
            <a:pPr defTabSz="815578" eaLnBrk="0" fontAlgn="base" hangingPunct="0">
              <a:spcBef>
                <a:spcPct val="0"/>
              </a:spcBef>
              <a:spcAft>
                <a:spcPct val="0"/>
              </a:spcAft>
              <a:defRPr/>
            </a:pPr>
            <a:fld id="{12C94555-212D-4498-ADD7-36C2488FC3C4}" type="slidenum">
              <a:rPr lang="en-GB" altLang="en-US" sz="1625" smtClean="0">
                <a:solidFill>
                  <a:srgbClr val="404040"/>
                </a:solidFill>
                <a:latin typeface="Calibri" panose="020F0502020204030204" pitchFamily="34" charset="0"/>
                <a:ea typeface="MS PGothic" panose="020B0600070205080204" pitchFamily="34" charset="-128"/>
              </a:rPr>
              <a:pPr defTabSz="815578" eaLnBrk="0" fontAlgn="base" hangingPunct="0">
                <a:spcBef>
                  <a:spcPct val="0"/>
                </a:spcBef>
                <a:spcAft>
                  <a:spcPct val="0"/>
                </a:spcAft>
                <a:defRPr/>
              </a:pPr>
              <a:t>‹#›</a:t>
            </a:fld>
            <a:endParaRPr lang="en-GB" altLang="en-US" sz="1625">
              <a:solidFill>
                <a:srgbClr val="404040"/>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634124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4" name="Freeform 7"/>
          <p:cNvSpPr>
            <a:spLocks/>
          </p:cNvSpPr>
          <p:nvPr/>
        </p:nvSpPr>
        <p:spPr bwMode="auto">
          <a:xfrm>
            <a:off x="5353050" y="0"/>
            <a:ext cx="3790950" cy="5143500"/>
          </a:xfrm>
          <a:custGeom>
            <a:avLst/>
            <a:gdLst>
              <a:gd name="T0" fmla="*/ 3182 w 4776"/>
              <a:gd name="T1" fmla="*/ 0 h 6480"/>
              <a:gd name="T2" fmla="*/ 3374 w 4776"/>
              <a:gd name="T3" fmla="*/ 6 h 6480"/>
              <a:gd name="T4" fmla="*/ 3563 w 4776"/>
              <a:gd name="T5" fmla="*/ 22 h 6480"/>
              <a:gd name="T6" fmla="*/ 3747 w 4776"/>
              <a:gd name="T7" fmla="*/ 51 h 6480"/>
              <a:gd name="T8" fmla="*/ 3930 w 4776"/>
              <a:gd name="T9" fmla="*/ 88 h 6480"/>
              <a:gd name="T10" fmla="*/ 4109 w 4776"/>
              <a:gd name="T11" fmla="*/ 137 h 6480"/>
              <a:gd name="T12" fmla="*/ 4281 w 4776"/>
              <a:gd name="T13" fmla="*/ 194 h 6480"/>
              <a:gd name="T14" fmla="*/ 4450 w 4776"/>
              <a:gd name="T15" fmla="*/ 263 h 6480"/>
              <a:gd name="T16" fmla="*/ 4615 w 4776"/>
              <a:gd name="T17" fmla="*/ 340 h 6480"/>
              <a:gd name="T18" fmla="*/ 4772 w 4776"/>
              <a:gd name="T19" fmla="*/ 426 h 6480"/>
              <a:gd name="T20" fmla="*/ 4776 w 4776"/>
              <a:gd name="T21" fmla="*/ 426 h 6480"/>
              <a:gd name="T22" fmla="*/ 1590 w 4776"/>
              <a:gd name="T23" fmla="*/ 6480 h 6480"/>
              <a:gd name="T24" fmla="*/ 0 w 4776"/>
              <a:gd name="T25" fmla="*/ 3184 h 6480"/>
              <a:gd name="T26" fmla="*/ 1592 w 4776"/>
              <a:gd name="T27" fmla="*/ 426 h 6480"/>
              <a:gd name="T28" fmla="*/ 1751 w 4776"/>
              <a:gd name="T29" fmla="*/ 340 h 6480"/>
              <a:gd name="T30" fmla="*/ 1914 w 4776"/>
              <a:gd name="T31" fmla="*/ 263 h 6480"/>
              <a:gd name="T32" fmla="*/ 2083 w 4776"/>
              <a:gd name="T33" fmla="*/ 194 h 6480"/>
              <a:gd name="T34" fmla="*/ 2257 w 4776"/>
              <a:gd name="T35" fmla="*/ 137 h 6480"/>
              <a:gd name="T36" fmla="*/ 2434 w 4776"/>
              <a:gd name="T37" fmla="*/ 88 h 6480"/>
              <a:gd name="T38" fmla="*/ 2617 w 4776"/>
              <a:gd name="T39" fmla="*/ 51 h 6480"/>
              <a:gd name="T40" fmla="*/ 2801 w 4776"/>
              <a:gd name="T41" fmla="*/ 22 h 6480"/>
              <a:gd name="T42" fmla="*/ 2990 w 4776"/>
              <a:gd name="T43" fmla="*/ 6 h 6480"/>
              <a:gd name="T44" fmla="*/ 3182 w 4776"/>
              <a:gd name="T45" fmla="*/ 0 h 6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6" h="6480">
                <a:moveTo>
                  <a:pt x="3182" y="0"/>
                </a:moveTo>
                <a:lnTo>
                  <a:pt x="3374" y="6"/>
                </a:lnTo>
                <a:lnTo>
                  <a:pt x="3563" y="22"/>
                </a:lnTo>
                <a:lnTo>
                  <a:pt x="3747" y="51"/>
                </a:lnTo>
                <a:lnTo>
                  <a:pt x="3930" y="88"/>
                </a:lnTo>
                <a:lnTo>
                  <a:pt x="4109" y="137"/>
                </a:lnTo>
                <a:lnTo>
                  <a:pt x="4281" y="194"/>
                </a:lnTo>
                <a:lnTo>
                  <a:pt x="4450" y="263"/>
                </a:lnTo>
                <a:lnTo>
                  <a:pt x="4615" y="340"/>
                </a:lnTo>
                <a:lnTo>
                  <a:pt x="4772" y="426"/>
                </a:lnTo>
                <a:lnTo>
                  <a:pt x="4776" y="426"/>
                </a:lnTo>
                <a:lnTo>
                  <a:pt x="1590" y="6480"/>
                </a:lnTo>
                <a:lnTo>
                  <a:pt x="0" y="3184"/>
                </a:lnTo>
                <a:lnTo>
                  <a:pt x="1592" y="426"/>
                </a:lnTo>
                <a:lnTo>
                  <a:pt x="1751" y="340"/>
                </a:lnTo>
                <a:lnTo>
                  <a:pt x="1914" y="263"/>
                </a:lnTo>
                <a:lnTo>
                  <a:pt x="2083" y="194"/>
                </a:lnTo>
                <a:lnTo>
                  <a:pt x="2257" y="137"/>
                </a:lnTo>
                <a:lnTo>
                  <a:pt x="2434" y="88"/>
                </a:lnTo>
                <a:lnTo>
                  <a:pt x="2617" y="51"/>
                </a:lnTo>
                <a:lnTo>
                  <a:pt x="2801" y="22"/>
                </a:lnTo>
                <a:lnTo>
                  <a:pt x="2990" y="6"/>
                </a:lnTo>
                <a:lnTo>
                  <a:pt x="3182" y="0"/>
                </a:lnTo>
                <a:close/>
              </a:path>
            </a:pathLst>
          </a:custGeom>
          <a:solidFill>
            <a:schemeClr val="accent6"/>
          </a:solidFill>
          <a:ln w="0">
            <a:noFill/>
            <a:prstDash val="solid"/>
            <a:round/>
            <a:headEnd/>
            <a:tailEnd/>
          </a:ln>
        </p:spPr>
        <p:txBody>
          <a:bodyPr/>
          <a:lstStyle/>
          <a:p>
            <a:pPr>
              <a:defRPr/>
            </a:pPr>
            <a:endParaRPr lang="en-US" sz="1350">
              <a:solidFill>
                <a:srgbClr val="6D7777"/>
              </a:solidFill>
            </a:endParaRPr>
          </a:p>
        </p:txBody>
      </p:sp>
      <p:grpSp>
        <p:nvGrpSpPr>
          <p:cNvPr id="5" name="Group 4"/>
          <p:cNvGrpSpPr/>
          <p:nvPr/>
        </p:nvGrpSpPr>
        <p:grpSpPr>
          <a:xfrm>
            <a:off x="5705786" y="2269605"/>
            <a:ext cx="631978" cy="256109"/>
            <a:chOff x="1938338" y="2368551"/>
            <a:chExt cx="5260976" cy="2132013"/>
          </a:xfrm>
          <a:solidFill>
            <a:schemeClr val="accent3"/>
          </a:solidFill>
        </p:grpSpPr>
        <p:sp>
          <p:nvSpPr>
            <p:cNvPr id="6"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7"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8"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9"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10"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11"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2"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3"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4"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5" name="Rectangle 14"/>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6" name="Rectangle 15"/>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7" name="Rectangle 16"/>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8" name="Rectangle 17"/>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9"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0"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1"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2"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3"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4"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5"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6"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7"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8"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9"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0"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1"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2"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3"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34"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35"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6"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7"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8"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9"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0"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1"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2"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3"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4"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5"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grpSp>
      <p:sp>
        <p:nvSpPr>
          <p:cNvPr id="46" name="Rectangle 45"/>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47" name="Subtitle 2"/>
          <p:cNvSpPr>
            <a:spLocks noGrp="1"/>
          </p:cNvSpPr>
          <p:nvPr>
            <p:ph type="subTitle" idx="11"/>
          </p:nvPr>
        </p:nvSpPr>
        <p:spPr>
          <a:xfrm>
            <a:off x="604659" y="1771046"/>
            <a:ext cx="3974305" cy="307777"/>
          </a:xfrm>
        </p:spPr>
        <p:txBody>
          <a:bodyPr/>
          <a:lstStyle>
            <a:lvl1pPr marL="0" indent="0" algn="l">
              <a:spcBef>
                <a:spcPts val="0"/>
              </a:spcBef>
              <a:buNone/>
              <a:defRPr sz="2000" baseline="0">
                <a:solidFill>
                  <a:srgbClr val="FFFFFF"/>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89" name="Title 1"/>
          <p:cNvSpPr>
            <a:spLocks noGrp="1"/>
          </p:cNvSpPr>
          <p:nvPr>
            <p:ph type="title"/>
          </p:nvPr>
        </p:nvSpPr>
        <p:spPr>
          <a:xfrm>
            <a:off x="592933" y="594891"/>
            <a:ext cx="3962400" cy="777136"/>
          </a:xfrm>
        </p:spPr>
        <p:txBody>
          <a:bodyPr/>
          <a:lstStyle>
            <a:lvl1pPr algn="l" defTabSz="914378"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965631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image">
    <p:bg>
      <p:bgPr>
        <a:solidFill>
          <a:schemeClr val="tx2"/>
        </a:solidFill>
        <a:effectLst/>
      </p:bgPr>
    </p:bg>
    <p:spTree>
      <p:nvGrpSpPr>
        <p:cNvPr id="1" name=""/>
        <p:cNvGrpSpPr/>
        <p:nvPr/>
      </p:nvGrpSpPr>
      <p:grpSpPr>
        <a:xfrm>
          <a:off x="0" y="0"/>
          <a:ext cx="0" cy="0"/>
          <a:chOff x="0" y="0"/>
          <a:chExt cx="0" cy="0"/>
        </a:xfrm>
      </p:grpSpPr>
      <p:grpSp>
        <p:nvGrpSpPr>
          <p:cNvPr id="4" name="Group 3"/>
          <p:cNvGrpSpPr/>
          <p:nvPr/>
        </p:nvGrpSpPr>
        <p:grpSpPr>
          <a:xfrm>
            <a:off x="7330389" y="4687367"/>
            <a:ext cx="631978" cy="256109"/>
            <a:chOff x="1938338" y="2368551"/>
            <a:chExt cx="5260976" cy="2132013"/>
          </a:xfrm>
          <a:solidFill>
            <a:srgbClr val="FFFFFF"/>
          </a:solidFill>
        </p:grpSpPr>
        <p:sp>
          <p:nvSpPr>
            <p:cNvPr id="5"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6"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7"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8"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9"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10"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1"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2"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3"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4" name="Rectangle 13"/>
            <p:cNvSpPr>
              <a:spLocks noChangeArrowheads="1"/>
            </p:cNvSpPr>
            <p:nvPr/>
          </p:nvSpPr>
          <p:spPr bwMode="auto">
            <a:xfrm>
              <a:off x="5208588"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5" name="Rectangle 14"/>
            <p:cNvSpPr>
              <a:spLocks noChangeArrowheads="1"/>
            </p:cNvSpPr>
            <p:nvPr/>
          </p:nvSpPr>
          <p:spPr bwMode="auto">
            <a:xfrm>
              <a:off x="6488113"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6" name="Rectangle 15"/>
            <p:cNvSpPr>
              <a:spLocks noChangeArrowheads="1"/>
            </p:cNvSpPr>
            <p:nvPr/>
          </p:nvSpPr>
          <p:spPr bwMode="auto">
            <a:xfrm>
              <a:off x="4924426" y="4075113"/>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7" name="Rectangle 16"/>
            <p:cNvSpPr>
              <a:spLocks noChangeArrowheads="1"/>
            </p:cNvSpPr>
            <p:nvPr/>
          </p:nvSpPr>
          <p:spPr bwMode="auto">
            <a:xfrm>
              <a:off x="4924426" y="4359276"/>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8"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19"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0"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1"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2"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3"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4"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5"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6"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7"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28"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29"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0"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1"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2"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33"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a:lstStyle/>
            <a:p>
              <a:pPr>
                <a:defRPr/>
              </a:pPr>
              <a:endParaRPr lang="en-US" sz="1350">
                <a:solidFill>
                  <a:srgbClr val="6D7777"/>
                </a:solidFill>
              </a:endParaRPr>
            </a:p>
          </p:txBody>
        </p:sp>
        <p:sp>
          <p:nvSpPr>
            <p:cNvPr id="34"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5"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6"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7"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8"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39"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0"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1"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2"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3"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sp>
          <p:nvSpPr>
            <p:cNvPr id="44"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a:lstStyle/>
            <a:p>
              <a:pPr>
                <a:defRPr/>
              </a:pPr>
              <a:endParaRPr lang="en-US" sz="1350">
                <a:solidFill>
                  <a:srgbClr val="6D7777"/>
                </a:solidFill>
              </a:endParaRPr>
            </a:p>
          </p:txBody>
        </p:sp>
      </p:grpSp>
      <p:sp>
        <p:nvSpPr>
          <p:cNvPr id="45" name="Rectangle 44"/>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47" name="Subtitle 2"/>
          <p:cNvSpPr>
            <a:spLocks noGrp="1"/>
          </p:cNvSpPr>
          <p:nvPr>
            <p:ph type="subTitle" idx="11"/>
          </p:nvPr>
        </p:nvSpPr>
        <p:spPr>
          <a:xfrm>
            <a:off x="604659" y="1771046"/>
            <a:ext cx="3974305" cy="307777"/>
          </a:xfrm>
        </p:spPr>
        <p:txBody>
          <a:bodyPr/>
          <a:lstStyle>
            <a:lvl1pPr marL="0" indent="0" algn="l">
              <a:spcBef>
                <a:spcPts val="0"/>
              </a:spcBef>
              <a:buNone/>
              <a:defRPr sz="2000" baseline="0">
                <a:solidFill>
                  <a:srgbClr val="FFFFFF"/>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48" name="Title 1"/>
          <p:cNvSpPr>
            <a:spLocks noGrp="1"/>
          </p:cNvSpPr>
          <p:nvPr>
            <p:ph type="title"/>
          </p:nvPr>
        </p:nvSpPr>
        <p:spPr>
          <a:xfrm>
            <a:off x="592933" y="594891"/>
            <a:ext cx="3962400" cy="777136"/>
          </a:xfrm>
        </p:spPr>
        <p:txBody>
          <a:bodyPr/>
          <a:lstStyle>
            <a:lvl1pPr algn="l" defTabSz="914378"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024235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Dark">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0"/>
            <a:ext cx="4457700"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007CDD25-16BE-CC4F-9C9A-2334831F47B7}" type="slidenum">
              <a:rPr lang="en-US" altLang="en-US" sz="600" smtClean="0">
                <a:solidFill>
                  <a:srgbClr val="FFFFFF"/>
                </a:solidFill>
                <a:ea typeface="ＭＳ Ｐゴシック" charset="-128"/>
                <a:cs typeface="Arial" charset="0"/>
              </a:rPr>
              <a:pPr fontAlgn="base">
                <a:spcBef>
                  <a:spcPct val="0"/>
                </a:spcBef>
                <a:spcAft>
                  <a:spcPct val="0"/>
                </a:spcAft>
                <a:defRPr/>
              </a:pPr>
              <a:t>‹#›</a:t>
            </a:fld>
            <a:endParaRPr lang="en-US" altLang="en-US" sz="600">
              <a:solidFill>
                <a:srgbClr val="FFFFFF"/>
              </a:solidFill>
              <a:ea typeface="ＭＳ Ｐゴシック" charset="-128"/>
              <a:cs typeface="Arial" charset="0"/>
            </a:endParaRPr>
          </a:p>
        </p:txBody>
      </p:sp>
      <p:sp>
        <p:nvSpPr>
          <p:cNvPr id="6" name="Rectangle 5"/>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Page</a:t>
            </a:r>
          </a:p>
        </p:txBody>
      </p:sp>
      <p:sp>
        <p:nvSpPr>
          <p:cNvPr id="7" name="Rectangle 6"/>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12" name="Title 1"/>
          <p:cNvSpPr>
            <a:spLocks noGrp="1"/>
          </p:cNvSpPr>
          <p:nvPr>
            <p:ph type="title"/>
          </p:nvPr>
        </p:nvSpPr>
        <p:spPr>
          <a:xfrm>
            <a:off x="592933" y="594891"/>
            <a:ext cx="3962400" cy="777136"/>
          </a:xfrm>
        </p:spPr>
        <p:txBody>
          <a:bodyPr/>
          <a:lstStyle>
            <a:lvl1pPr algn="l" defTabSz="914378"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8489" y="1768152"/>
            <a:ext cx="3968750" cy="307777"/>
          </a:xfrm>
        </p:spPr>
        <p:txBody>
          <a:bodyPr/>
          <a:lstStyle>
            <a:lvl1pPr marL="0" indent="0" algn="l">
              <a:buNone/>
              <a:defRPr sz="2000" baseline="0">
                <a:solidFill>
                  <a:schemeClr val="accent6"/>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974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Bright">
    <p:bg>
      <p:bgPr>
        <a:solidFill>
          <a:schemeClr val="accent6"/>
        </a:solidFill>
        <a:effectLst/>
      </p:bgPr>
    </p:bg>
    <p:spTree>
      <p:nvGrpSpPr>
        <p:cNvPr id="1" name=""/>
        <p:cNvGrpSpPr/>
        <p:nvPr/>
      </p:nvGrpSpPr>
      <p:grpSpPr>
        <a:xfrm>
          <a:off x="0" y="0"/>
          <a:ext cx="0" cy="0"/>
          <a:chOff x="0" y="0"/>
          <a:chExt cx="0" cy="0"/>
        </a:xfrm>
      </p:grpSpPr>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0"/>
            <a:ext cx="4457700"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9BDDF531-159E-854F-BCCE-8F1E3C5F3036}" type="slidenum">
              <a:rPr lang="en-US" altLang="en-US" sz="600" smtClean="0">
                <a:solidFill>
                  <a:srgbClr val="FFFFFF"/>
                </a:solidFill>
                <a:ea typeface="ＭＳ Ｐゴシック" charset="-128"/>
                <a:cs typeface="Arial" charset="0"/>
              </a:rPr>
              <a:pPr fontAlgn="base">
                <a:spcBef>
                  <a:spcPct val="0"/>
                </a:spcBef>
                <a:spcAft>
                  <a:spcPct val="0"/>
                </a:spcAft>
                <a:defRPr/>
              </a:pPr>
              <a:t>‹#›</a:t>
            </a:fld>
            <a:endParaRPr lang="en-US" altLang="en-US" sz="600">
              <a:solidFill>
                <a:srgbClr val="FFFFFF"/>
              </a:solidFill>
              <a:ea typeface="ＭＳ Ｐゴシック" charset="-128"/>
              <a:cs typeface="Arial" charset="0"/>
            </a:endParaRPr>
          </a:p>
        </p:txBody>
      </p:sp>
      <p:sp>
        <p:nvSpPr>
          <p:cNvPr id="6" name="Rectangle 5"/>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Page</a:t>
            </a:r>
          </a:p>
        </p:txBody>
      </p:sp>
      <p:sp>
        <p:nvSpPr>
          <p:cNvPr id="7" name="Rectangle 6"/>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12" name="Title 1"/>
          <p:cNvSpPr>
            <a:spLocks noGrp="1"/>
          </p:cNvSpPr>
          <p:nvPr>
            <p:ph type="title"/>
          </p:nvPr>
        </p:nvSpPr>
        <p:spPr>
          <a:xfrm>
            <a:off x="592933" y="594891"/>
            <a:ext cx="3962400" cy="777136"/>
          </a:xfrm>
        </p:spPr>
        <p:txBody>
          <a:bodyPr/>
          <a:lstStyle>
            <a:lvl1pPr algn="l" defTabSz="914378"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10" name="Subtitle 2"/>
          <p:cNvSpPr>
            <a:spLocks noGrp="1"/>
          </p:cNvSpPr>
          <p:nvPr>
            <p:ph type="subTitle" idx="11"/>
          </p:nvPr>
        </p:nvSpPr>
        <p:spPr>
          <a:xfrm>
            <a:off x="598489" y="1768152"/>
            <a:ext cx="3968750" cy="307777"/>
          </a:xfrm>
        </p:spPr>
        <p:txBody>
          <a:bodyPr/>
          <a:lstStyle>
            <a:lvl1pPr marL="0" indent="0" algn="l">
              <a:buNone/>
              <a:defRPr sz="2000" baseline="0">
                <a:solidFill>
                  <a:schemeClr val="accent3"/>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801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8 pt Title and Content">
    <p:spTree>
      <p:nvGrpSpPr>
        <p:cNvPr id="1" name=""/>
        <p:cNvGrpSpPr/>
        <p:nvPr/>
      </p:nvGrpSpPr>
      <p:grpSpPr>
        <a:xfrm>
          <a:off x="0" y="0"/>
          <a:ext cx="0" cy="0"/>
          <a:chOff x="0" y="0"/>
          <a:chExt cx="0" cy="0"/>
        </a:xfrm>
      </p:grpSpPr>
      <p:sp>
        <p:nvSpPr>
          <p:cNvPr id="5" name="Rectangle 4"/>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1B1CDB7E-2B21-E141-854C-67FE88DBA1C6}" type="slidenum">
              <a:rPr lang="en-US" altLang="en-US" sz="600" smtClean="0">
                <a:solidFill>
                  <a:srgbClr val="FFFFFF"/>
                </a:solidFill>
                <a:ea typeface="ＭＳ Ｐゴシック" charset="-128"/>
                <a:cs typeface="Arial" charset="0"/>
              </a:rPr>
              <a:pPr fontAlgn="base">
                <a:spcBef>
                  <a:spcPct val="0"/>
                </a:spcBef>
                <a:spcAft>
                  <a:spcPct val="0"/>
                </a:spcAft>
                <a:defRPr/>
              </a:pPr>
              <a:t>‹#›</a:t>
            </a:fld>
            <a:endParaRPr lang="en-US" altLang="en-US" sz="600">
              <a:solidFill>
                <a:srgbClr val="FFFFFF"/>
              </a:solidFill>
              <a:ea typeface="ＭＳ Ｐゴシック" charset="-128"/>
              <a:cs typeface="Arial" charset="0"/>
            </a:endParaRPr>
          </a:p>
        </p:txBody>
      </p:sp>
      <p:sp>
        <p:nvSpPr>
          <p:cNvPr id="6" name="Rectangle 5"/>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Page</a:t>
            </a:r>
          </a:p>
        </p:txBody>
      </p:sp>
      <p:sp>
        <p:nvSpPr>
          <p:cNvPr id="7" name="Rectangle 6"/>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3" name="Content Placeholder 2"/>
          <p:cNvSpPr>
            <a:spLocks noGrp="1"/>
          </p:cNvSpPr>
          <p:nvPr>
            <p:ph idx="1"/>
          </p:nvPr>
        </p:nvSpPr>
        <p:spPr>
          <a:xfrm>
            <a:off x="4927600" y="584290"/>
            <a:ext cx="3657600" cy="1595821"/>
          </a:xfrm>
        </p:spPr>
        <p:txBody>
          <a:bodyPr/>
          <a:lstStyle>
            <a:lvl1pPr marL="228594" indent="-228594">
              <a:spcBef>
                <a:spcPts val="1800"/>
              </a:spcBef>
              <a:defRPr sz="2000" baseline="0">
                <a:solidFill>
                  <a:srgbClr val="FFFFFF"/>
                </a:solidFill>
              </a:defRPr>
            </a:lvl1pPr>
            <a:lvl2pPr>
              <a:defRPr baseline="0">
                <a:solidFill>
                  <a:srgbClr val="FFFFFF"/>
                </a:solidFill>
              </a:defRPr>
            </a:lvl2pPr>
            <a:lvl3pPr>
              <a:defRPr baseline="0">
                <a:solidFill>
                  <a:srgbClr val="FFFFFF"/>
                </a:solidFill>
              </a:defRPr>
            </a:lvl3pPr>
            <a:lvl4pPr>
              <a:defRPr baseline="0">
                <a:solidFill>
                  <a:srgbClr val="FFFFFF"/>
                </a:solidFill>
              </a:defRPr>
            </a:lvl4pPr>
            <a:lvl5pPr>
              <a:defRPr baseline="0">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592933" y="594891"/>
            <a:ext cx="3962400" cy="777136"/>
          </a:xfrm>
        </p:spPr>
        <p:txBody>
          <a:bodyPr/>
          <a:lstStyle>
            <a:lvl1pPr algn="l" defTabSz="914378" rtl="0" eaLnBrk="1" latinLnBrk="0" hangingPunct="1">
              <a:lnSpc>
                <a:spcPts val="3000"/>
              </a:lnSpc>
              <a:spcBef>
                <a:spcPct val="0"/>
              </a:spcBef>
              <a:buNone/>
              <a:defRPr lang="en-US" sz="2800" kern="1200" baseline="0" dirty="0">
                <a:solidFill>
                  <a:srgbClr val="FFFFFF"/>
                </a:solidFill>
                <a:latin typeface="+mj-lt"/>
                <a:ea typeface="+mj-ea"/>
                <a:cs typeface="+mj-cs"/>
              </a:defRPr>
            </a:lvl1pPr>
          </a:lstStyle>
          <a:p>
            <a:r>
              <a:rPr lang="en-US" dirty="0"/>
              <a:t>Click to edit Master title style</a:t>
            </a:r>
          </a:p>
        </p:txBody>
      </p:sp>
      <p:sp>
        <p:nvSpPr>
          <p:cNvPr id="8" name="Subtitle 2"/>
          <p:cNvSpPr>
            <a:spLocks noGrp="1"/>
          </p:cNvSpPr>
          <p:nvPr>
            <p:ph type="subTitle" idx="11"/>
          </p:nvPr>
        </p:nvSpPr>
        <p:spPr>
          <a:xfrm>
            <a:off x="598489" y="1768152"/>
            <a:ext cx="3968750" cy="307777"/>
          </a:xfrm>
        </p:spPr>
        <p:txBody>
          <a:bodyPr/>
          <a:lstStyle>
            <a:lvl1pPr marL="0" indent="0" algn="l">
              <a:buNone/>
              <a:defRPr sz="2000" baseline="0">
                <a:solidFill>
                  <a:schemeClr val="accent6"/>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53485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de by side">
    <p:bg>
      <p:bgPr>
        <a:solidFill>
          <a:srgbClr val="FFFFFF"/>
        </a:solid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E06FF6E5-8A0F-6F4A-9F5D-B12045757D20}"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7" name="Rectangle 6"/>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8" name="Rectangle 7"/>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16" name="Title 1"/>
          <p:cNvSpPr>
            <a:spLocks noGrp="1"/>
          </p:cNvSpPr>
          <p:nvPr>
            <p:ph type="title"/>
          </p:nvPr>
        </p:nvSpPr>
        <p:spPr>
          <a:xfrm>
            <a:off x="592933" y="595036"/>
            <a:ext cx="3733800" cy="392415"/>
          </a:xfrm>
        </p:spPr>
        <p:txBody>
          <a:bodyPr/>
          <a:lstStyle>
            <a:lvl1pPr>
              <a:lnSpc>
                <a:spcPts val="3000"/>
              </a:lnSpc>
              <a:defRPr sz="2800" baseline="0">
                <a:solidFill>
                  <a:schemeClr val="accent6"/>
                </a:solidFill>
              </a:defRPr>
            </a:lvl1pPr>
          </a:lstStyle>
          <a:p>
            <a:r>
              <a:rPr lang="en-US" dirty="0"/>
              <a:t>Click to edit Master title</a:t>
            </a:r>
          </a:p>
        </p:txBody>
      </p:sp>
      <p:sp>
        <p:nvSpPr>
          <p:cNvPr id="17" name="Text Placeholder 5"/>
          <p:cNvSpPr>
            <a:spLocks noGrp="1"/>
          </p:cNvSpPr>
          <p:nvPr>
            <p:ph type="body" sz="quarter" idx="11"/>
          </p:nvPr>
        </p:nvSpPr>
        <p:spPr>
          <a:xfrm>
            <a:off x="4953000" y="1525913"/>
            <a:ext cx="3581400" cy="184666"/>
          </a:xfrm>
        </p:spPr>
        <p:txBody>
          <a:bodyPr/>
          <a:lstStyle>
            <a:lvl1pPr marL="171446" indent="-171446">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
        <p:nvSpPr>
          <p:cNvPr id="19" name="Text Placeholder 5"/>
          <p:cNvSpPr>
            <a:spLocks noGrp="1"/>
          </p:cNvSpPr>
          <p:nvPr>
            <p:ph type="body" sz="quarter" idx="12"/>
          </p:nvPr>
        </p:nvSpPr>
        <p:spPr>
          <a:xfrm>
            <a:off x="4939030" y="595036"/>
            <a:ext cx="3581400" cy="392415"/>
          </a:xfrm>
        </p:spPr>
        <p:txBody>
          <a:bodyPr/>
          <a:lstStyle>
            <a:lvl1pPr marL="0" indent="0">
              <a:lnSpc>
                <a:spcPts val="3000"/>
              </a:lnSpc>
              <a:spcBef>
                <a:spcPts val="1800"/>
              </a:spcBef>
              <a:buFont typeface="Arial" panose="020B0604020202020204" pitchFamily="34" charset="0"/>
              <a:buNone/>
              <a:defRPr sz="28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0" name="Text Placeholder 5"/>
          <p:cNvSpPr>
            <a:spLocks noGrp="1"/>
          </p:cNvSpPr>
          <p:nvPr>
            <p:ph type="body" sz="quarter" idx="13"/>
          </p:nvPr>
        </p:nvSpPr>
        <p:spPr>
          <a:xfrm>
            <a:off x="609600" y="1525913"/>
            <a:ext cx="3733800" cy="184666"/>
          </a:xfrm>
        </p:spPr>
        <p:txBody>
          <a:bodyPr/>
          <a:lstStyle>
            <a:lvl1pPr marL="171446" indent="-171446">
              <a:spcBef>
                <a:spcPts val="0"/>
              </a:spcBef>
              <a:spcAft>
                <a:spcPts val="1200"/>
              </a:spcAft>
              <a:buFont typeface="Arial" panose="020B0604020202020204" pitchFamily="34" charset="0"/>
              <a:buChar char="–"/>
              <a:defRPr sz="1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463079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61944789-FF2F-3041-BEF8-DFC03D79D65D}"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4" name="Rectangle 3"/>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5" name="Rectangle 4"/>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8" name="Title 1"/>
          <p:cNvSpPr>
            <a:spLocks noGrp="1"/>
          </p:cNvSpPr>
          <p:nvPr>
            <p:ph type="title"/>
          </p:nvPr>
        </p:nvSpPr>
        <p:spPr>
          <a:xfrm>
            <a:off x="592933" y="595944"/>
            <a:ext cx="2739230" cy="777136"/>
          </a:xfrm>
        </p:spPr>
        <p:txBody>
          <a:bodyPr/>
          <a:lstStyle>
            <a:lvl1pPr>
              <a:lnSpc>
                <a:spcPts val="3000"/>
              </a:lnSpc>
              <a:defRPr sz="2800" baseline="0">
                <a:solidFill>
                  <a:schemeClr val="accent6"/>
                </a:solidFill>
              </a:defRPr>
            </a:lvl1pPr>
          </a:lstStyle>
          <a:p>
            <a:r>
              <a:rPr lang="en-US" dirty="0"/>
              <a:t>Click to edit Master title</a:t>
            </a:r>
          </a:p>
        </p:txBody>
      </p:sp>
    </p:spTree>
    <p:extLst>
      <p:ext uri="{BB962C8B-B14F-4D97-AF65-F5344CB8AC3E}">
        <p14:creationId xmlns:p14="http://schemas.microsoft.com/office/powerpoint/2010/main" val="1258403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col">
    <p:spTree>
      <p:nvGrpSpPr>
        <p:cNvPr id="1" name=""/>
        <p:cNvGrpSpPr/>
        <p:nvPr/>
      </p:nvGrpSpPr>
      <p:grpSpPr>
        <a:xfrm>
          <a:off x="0" y="0"/>
          <a:ext cx="0" cy="0"/>
          <a:chOff x="0" y="0"/>
          <a:chExt cx="0" cy="0"/>
        </a:xfrm>
      </p:grpSpPr>
      <p:graphicFrame>
        <p:nvGraphicFramePr>
          <p:cNvPr id="7" name="Table 6"/>
          <p:cNvGraphicFramePr>
            <a:graphicFrameLocks noGrp="1"/>
          </p:cNvGraphicFramePr>
          <p:nvPr userDrawn="1">
            <p:extLst>
              <p:ext uri="{D42A27DB-BD31-4B8C-83A1-F6EECF244321}">
                <p14:modId xmlns:p14="http://schemas.microsoft.com/office/powerpoint/2010/main" val="2577386362"/>
              </p:ext>
            </p:extLst>
          </p:nvPr>
        </p:nvGraphicFramePr>
        <p:xfrm>
          <a:off x="609600" y="0"/>
          <a:ext cx="7924800" cy="5143499"/>
        </p:xfrm>
        <a:graphic>
          <a:graphicData uri="http://schemas.openxmlformats.org/drawingml/2006/table">
            <a:tbl>
              <a:tblPr firstRow="1" bandRow="1">
                <a:tableStyleId>{5C22544A-7EE6-4342-B048-85BDC9FD1C3A}</a:tableStyleId>
              </a:tblPr>
              <a:tblGrid>
                <a:gridCol w="2714171">
                  <a:extLst>
                    <a:ext uri="{9D8B030D-6E8A-4147-A177-3AD203B41FA5}">
                      <a16:colId xmlns:a16="http://schemas.microsoft.com/office/drawing/2014/main" xmlns="" val="20000"/>
                    </a:ext>
                  </a:extLst>
                </a:gridCol>
                <a:gridCol w="2714172">
                  <a:extLst>
                    <a:ext uri="{9D8B030D-6E8A-4147-A177-3AD203B41FA5}">
                      <a16:colId xmlns:a16="http://schemas.microsoft.com/office/drawing/2014/main" xmlns="" val="20001"/>
                    </a:ext>
                  </a:extLst>
                </a:gridCol>
                <a:gridCol w="2496457">
                  <a:extLst>
                    <a:ext uri="{9D8B030D-6E8A-4147-A177-3AD203B41FA5}">
                      <a16:colId xmlns:a16="http://schemas.microsoft.com/office/drawing/2014/main" xmlns="" val="20002"/>
                    </a:ext>
                  </a:extLst>
                </a:gridCol>
              </a:tblGrid>
              <a:tr h="514349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cxnSp>
        <p:nvCxnSpPr>
          <p:cNvPr id="3" name="Straight Connector 2"/>
          <p:cNvCxnSpPr/>
          <p:nvPr userDrawn="1"/>
        </p:nvCxnSpPr>
        <p:spPr>
          <a:xfrm>
            <a:off x="0" y="4713288"/>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0" y="599403"/>
            <a:ext cx="914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3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7BEA8001-DDFC-384C-ADFA-F67EB8B2E590}"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5" name="Rectangle 4"/>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6" name="Rectangle 5"/>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8" name="Title 1"/>
          <p:cNvSpPr>
            <a:spLocks noGrp="1"/>
          </p:cNvSpPr>
          <p:nvPr>
            <p:ph type="title"/>
          </p:nvPr>
        </p:nvSpPr>
        <p:spPr>
          <a:xfrm>
            <a:off x="592933" y="595944"/>
            <a:ext cx="2739230" cy="777136"/>
          </a:xfrm>
        </p:spPr>
        <p:txBody>
          <a:bodyPr/>
          <a:lstStyle>
            <a:lvl1pPr>
              <a:lnSpc>
                <a:spcPts val="3000"/>
              </a:lnSpc>
              <a:defRPr sz="2800" baseline="0">
                <a:solidFill>
                  <a:schemeClr val="bg1"/>
                </a:solidFill>
              </a:defRPr>
            </a:lvl1pPr>
          </a:lstStyle>
          <a:p>
            <a:r>
              <a:rPr lang="en-US" dirty="0"/>
              <a:t>Click to edit Master title</a:t>
            </a:r>
          </a:p>
        </p:txBody>
      </p:sp>
      <p:sp>
        <p:nvSpPr>
          <p:cNvPr id="9" name="Chart Placeholder 3"/>
          <p:cNvSpPr>
            <a:spLocks noGrp="1"/>
          </p:cNvSpPr>
          <p:nvPr>
            <p:ph type="chart" sz="quarter" idx="11"/>
          </p:nvPr>
        </p:nvSpPr>
        <p:spPr>
          <a:xfrm>
            <a:off x="3332164" y="594196"/>
            <a:ext cx="5202237" cy="307825"/>
          </a:xfrm>
        </p:spPr>
        <p:txBody>
          <a:bodyPr rtlCol="0"/>
          <a:lstStyle/>
          <a:p>
            <a:pPr lvl="0"/>
            <a:endParaRPr lang="en-US" noProof="0" dirty="0"/>
          </a:p>
        </p:txBody>
      </p:sp>
    </p:spTree>
    <p:extLst>
      <p:ext uri="{BB962C8B-B14F-4D97-AF65-F5344CB8AC3E}">
        <p14:creationId xmlns:p14="http://schemas.microsoft.com/office/powerpoint/2010/main" val="563163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40DF8509-2E1A-B549-914D-21B56E64FD5C}"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5" name="Rectangle 4"/>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6" name="Rectangle 5"/>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8" name="Title 1"/>
          <p:cNvSpPr>
            <a:spLocks noGrp="1"/>
          </p:cNvSpPr>
          <p:nvPr>
            <p:ph type="title"/>
          </p:nvPr>
        </p:nvSpPr>
        <p:spPr>
          <a:xfrm>
            <a:off x="592933" y="593114"/>
            <a:ext cx="3962400" cy="392415"/>
          </a:xfrm>
        </p:spPr>
        <p:txBody>
          <a:bodyPr/>
          <a:lstStyle>
            <a:lvl1pPr>
              <a:lnSpc>
                <a:spcPts val="3000"/>
              </a:lnSpc>
              <a:defRPr sz="2800" baseline="0">
                <a:solidFill>
                  <a:schemeClr val="bg1"/>
                </a:solidFill>
              </a:defRPr>
            </a:lvl1pPr>
          </a:lstStyle>
          <a:p>
            <a:r>
              <a:rPr lang="en-US" dirty="0"/>
              <a:t>Click to edit Master title</a:t>
            </a:r>
          </a:p>
        </p:txBody>
      </p:sp>
      <p:sp>
        <p:nvSpPr>
          <p:cNvPr id="9" name="Table Placeholder 18"/>
          <p:cNvSpPr>
            <a:spLocks noGrp="1"/>
          </p:cNvSpPr>
          <p:nvPr>
            <p:ph type="tbl" sz="quarter" idx="11"/>
          </p:nvPr>
        </p:nvSpPr>
        <p:spPr>
          <a:xfrm>
            <a:off x="609600" y="1302334"/>
            <a:ext cx="7924800" cy="307825"/>
          </a:xfrm>
        </p:spPr>
        <p:txBody>
          <a:bodyPr rtlCol="0"/>
          <a:lstStyle>
            <a:lvl1pPr>
              <a:defRPr baseline="0">
                <a:solidFill>
                  <a:schemeClr val="bg1"/>
                </a:solidFill>
              </a:defRPr>
            </a:lvl1pPr>
          </a:lstStyle>
          <a:p>
            <a:pPr lvl="0"/>
            <a:endParaRPr lang="en-US" noProof="0" dirty="0"/>
          </a:p>
        </p:txBody>
      </p:sp>
    </p:spTree>
    <p:extLst>
      <p:ext uri="{BB962C8B-B14F-4D97-AF65-F5344CB8AC3E}">
        <p14:creationId xmlns:p14="http://schemas.microsoft.com/office/powerpoint/2010/main" val="1927814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
    <p:bg>
      <p:bgPr>
        <a:solidFill>
          <a:srgbClr val="FFFFFF"/>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18EABE5F-A69E-CB46-A713-2F80B2C1399F}"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9" name="Rectangle 8"/>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10" name="Rectangle 9"/>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16" name="Text Placeholder 5"/>
          <p:cNvSpPr>
            <a:spLocks noGrp="1"/>
          </p:cNvSpPr>
          <p:nvPr>
            <p:ph type="body" sz="quarter" idx="12"/>
          </p:nvPr>
        </p:nvSpPr>
        <p:spPr>
          <a:xfrm>
            <a:off x="594140" y="598304"/>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17" name="Text Placeholder 3"/>
          <p:cNvSpPr>
            <a:spLocks noGrp="1"/>
          </p:cNvSpPr>
          <p:nvPr>
            <p:ph type="body" sz="quarter" idx="13"/>
          </p:nvPr>
        </p:nvSpPr>
        <p:spPr>
          <a:xfrm>
            <a:off x="606044" y="1519468"/>
            <a:ext cx="2432304" cy="1071062"/>
          </a:xfrm>
        </p:spPr>
        <p:txBody>
          <a:bodyPr/>
          <a:lstStyle>
            <a:lvl1pPr marL="171446" indent="-171446">
              <a:spcBef>
                <a:spcPts val="1200"/>
              </a:spcBef>
              <a:defRPr sz="1200" baseline="0">
                <a:solidFill>
                  <a:schemeClr val="bg1"/>
                </a:solidFill>
              </a:defRPr>
            </a:lvl1pPr>
            <a:lvl2pPr marL="292093" indent="-114297">
              <a:defRPr sz="1200" baseline="0">
                <a:solidFill>
                  <a:schemeClr val="bg1"/>
                </a:solidFill>
              </a:defRPr>
            </a:lvl2pPr>
            <a:lvl3pPr marL="457189" indent="-165096">
              <a:defRPr sz="1200" baseline="0">
                <a:solidFill>
                  <a:schemeClr val="bg1"/>
                </a:solidFill>
              </a:defRPr>
            </a:lvl3pPr>
            <a:lvl4pPr marL="622285" indent="-165096">
              <a:defRPr sz="1200" baseline="0">
                <a:solidFill>
                  <a:schemeClr val="bg1"/>
                </a:solidFill>
              </a:defRPr>
            </a:lvl4pPr>
            <a:lvl5pPr marL="774681" indent="-13969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5"/>
          <p:cNvSpPr>
            <a:spLocks noGrp="1"/>
          </p:cNvSpPr>
          <p:nvPr>
            <p:ph type="body" sz="quarter" idx="14"/>
          </p:nvPr>
        </p:nvSpPr>
        <p:spPr>
          <a:xfrm>
            <a:off x="3334657" y="598304"/>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4" name="Text Placeholder 3"/>
          <p:cNvSpPr>
            <a:spLocks noGrp="1"/>
          </p:cNvSpPr>
          <p:nvPr>
            <p:ph type="body" sz="quarter" idx="15"/>
          </p:nvPr>
        </p:nvSpPr>
        <p:spPr>
          <a:xfrm>
            <a:off x="3334656" y="1519468"/>
            <a:ext cx="2432304" cy="1071062"/>
          </a:xfrm>
        </p:spPr>
        <p:txBody>
          <a:bodyPr/>
          <a:lstStyle>
            <a:lvl1pPr marL="171446" indent="-171446">
              <a:spcBef>
                <a:spcPts val="1200"/>
              </a:spcBef>
              <a:defRPr sz="1200" baseline="0">
                <a:solidFill>
                  <a:schemeClr val="bg1"/>
                </a:solidFill>
              </a:defRPr>
            </a:lvl1pPr>
            <a:lvl2pPr marL="292093" indent="-114297">
              <a:defRPr sz="1200" baseline="0">
                <a:solidFill>
                  <a:schemeClr val="bg1"/>
                </a:solidFill>
              </a:defRPr>
            </a:lvl2pPr>
            <a:lvl3pPr marL="457189" indent="-165096">
              <a:defRPr sz="1200" baseline="0">
                <a:solidFill>
                  <a:schemeClr val="bg1"/>
                </a:solidFill>
              </a:defRPr>
            </a:lvl3pPr>
            <a:lvl4pPr marL="622285" indent="-165096">
              <a:defRPr sz="1200" baseline="0">
                <a:solidFill>
                  <a:schemeClr val="bg1"/>
                </a:solidFill>
              </a:defRPr>
            </a:lvl4pPr>
            <a:lvl5pPr marL="774681" indent="-13969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5"/>
          <p:cNvSpPr>
            <a:spLocks noGrp="1"/>
          </p:cNvSpPr>
          <p:nvPr>
            <p:ph type="body" sz="quarter" idx="16"/>
          </p:nvPr>
        </p:nvSpPr>
        <p:spPr>
          <a:xfrm>
            <a:off x="6036127" y="598304"/>
            <a:ext cx="2432304" cy="286403"/>
          </a:xfrm>
        </p:spPr>
        <p:txBody>
          <a:bodyPr/>
          <a:lstStyle>
            <a:lvl1pPr marL="0" indent="0">
              <a:lnSpc>
                <a:spcPts val="2200"/>
              </a:lnSpc>
              <a:spcBef>
                <a:spcPts val="1800"/>
              </a:spcBef>
              <a:buFont typeface="Arial" panose="020B0604020202020204" pitchFamily="34" charset="0"/>
              <a:buNone/>
              <a:defRPr sz="2000" baseline="0">
                <a:solidFill>
                  <a:schemeClr val="accent6"/>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a:t>
            </a:r>
          </a:p>
        </p:txBody>
      </p:sp>
      <p:sp>
        <p:nvSpPr>
          <p:cNvPr id="26" name="Text Placeholder 3"/>
          <p:cNvSpPr>
            <a:spLocks noGrp="1"/>
          </p:cNvSpPr>
          <p:nvPr>
            <p:ph type="body" sz="quarter" idx="17"/>
          </p:nvPr>
        </p:nvSpPr>
        <p:spPr>
          <a:xfrm>
            <a:off x="6036126" y="1519468"/>
            <a:ext cx="2432304" cy="1071062"/>
          </a:xfrm>
        </p:spPr>
        <p:txBody>
          <a:bodyPr/>
          <a:lstStyle>
            <a:lvl1pPr marL="171446" indent="-171446">
              <a:spcBef>
                <a:spcPts val="1200"/>
              </a:spcBef>
              <a:defRPr sz="1200" baseline="0">
                <a:solidFill>
                  <a:schemeClr val="bg1"/>
                </a:solidFill>
              </a:defRPr>
            </a:lvl1pPr>
            <a:lvl2pPr marL="292093" indent="-114297">
              <a:defRPr sz="1200" baseline="0">
                <a:solidFill>
                  <a:schemeClr val="bg1"/>
                </a:solidFill>
              </a:defRPr>
            </a:lvl2pPr>
            <a:lvl3pPr marL="457189" indent="-165096">
              <a:defRPr sz="1200" baseline="0">
                <a:solidFill>
                  <a:schemeClr val="bg1"/>
                </a:solidFill>
              </a:defRPr>
            </a:lvl3pPr>
            <a:lvl4pPr marL="622285" indent="-165096">
              <a:defRPr sz="1200" baseline="0">
                <a:solidFill>
                  <a:schemeClr val="bg1"/>
                </a:solidFill>
              </a:defRPr>
            </a:lvl4pPr>
            <a:lvl5pPr marL="774681" indent="-13969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309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Col">
    <p:bg>
      <p:bgPr>
        <a:solidFill>
          <a:srgbClr val="FFFFFF"/>
        </a:solidFill>
        <a:effectLst/>
      </p:bgPr>
    </p:bg>
    <p:spTree>
      <p:nvGrpSpPr>
        <p:cNvPr id="1" name=""/>
        <p:cNvGrpSpPr/>
        <p:nvPr/>
      </p:nvGrpSpPr>
      <p:grpSpPr>
        <a:xfrm>
          <a:off x="0" y="0"/>
          <a:ext cx="0" cy="0"/>
          <a:chOff x="0" y="0"/>
          <a:chExt cx="0" cy="0"/>
        </a:xfrm>
      </p:grpSpPr>
      <p:sp>
        <p:nvSpPr>
          <p:cNvPr id="8" name="Rectangle 7"/>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7AA4122A-A5F3-8045-8E44-073DC809701E}"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9" name="Rectangle 8"/>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10" name="Rectangle 9"/>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13" name="Title 1"/>
          <p:cNvSpPr>
            <a:spLocks noGrp="1"/>
          </p:cNvSpPr>
          <p:nvPr>
            <p:ph type="title"/>
          </p:nvPr>
        </p:nvSpPr>
        <p:spPr>
          <a:xfrm>
            <a:off x="594072" y="590858"/>
            <a:ext cx="5437921" cy="551433"/>
          </a:xfrm>
        </p:spPr>
        <p:txBody>
          <a:bodyPr/>
          <a:lstStyle>
            <a:lvl1pPr>
              <a:lnSpc>
                <a:spcPts val="4200"/>
              </a:lnSpc>
              <a:defRPr sz="4000" baseline="0">
                <a:solidFill>
                  <a:schemeClr val="accent6"/>
                </a:solidFill>
              </a:defRPr>
            </a:lvl1pPr>
          </a:lstStyle>
          <a:p>
            <a:r>
              <a:rPr lang="en-US" dirty="0"/>
              <a:t>Click to edit Master title </a:t>
            </a:r>
          </a:p>
        </p:txBody>
      </p:sp>
      <p:sp>
        <p:nvSpPr>
          <p:cNvPr id="20" name="Text Placeholder 10"/>
          <p:cNvSpPr>
            <a:spLocks noGrp="1"/>
          </p:cNvSpPr>
          <p:nvPr>
            <p:ph type="body" sz="quarter" idx="10"/>
          </p:nvPr>
        </p:nvSpPr>
        <p:spPr>
          <a:xfrm>
            <a:off x="607504" y="1541750"/>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8" indent="-231770">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0"/>
          <p:cNvSpPr>
            <a:spLocks noGrp="1"/>
          </p:cNvSpPr>
          <p:nvPr>
            <p:ph type="body" sz="quarter" idx="11"/>
          </p:nvPr>
        </p:nvSpPr>
        <p:spPr>
          <a:xfrm>
            <a:off x="2203143" y="1541750"/>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8" indent="-231770">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0"/>
          <p:cNvSpPr>
            <a:spLocks noGrp="1"/>
          </p:cNvSpPr>
          <p:nvPr>
            <p:ph type="body" sz="quarter" idx="12"/>
          </p:nvPr>
        </p:nvSpPr>
        <p:spPr>
          <a:xfrm>
            <a:off x="3817833" y="1541750"/>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8" indent="-231770">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0"/>
          <p:cNvSpPr>
            <a:spLocks noGrp="1"/>
          </p:cNvSpPr>
          <p:nvPr>
            <p:ph type="body" sz="quarter" idx="13"/>
          </p:nvPr>
        </p:nvSpPr>
        <p:spPr>
          <a:xfrm>
            <a:off x="5413472" y="1541750"/>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8" indent="-231770">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10"/>
          <p:cNvSpPr>
            <a:spLocks noGrp="1"/>
          </p:cNvSpPr>
          <p:nvPr>
            <p:ph type="body" sz="quarter" idx="14"/>
          </p:nvPr>
        </p:nvSpPr>
        <p:spPr>
          <a:xfrm>
            <a:off x="7018636" y="1541750"/>
            <a:ext cx="1361267" cy="1398331"/>
          </a:xfrm>
        </p:spPr>
        <p:txBody>
          <a:bodyPr/>
          <a:lstStyle>
            <a:lvl1pPr marL="0" indent="0">
              <a:spcBef>
                <a:spcPts val="0"/>
              </a:spcBef>
              <a:spcAft>
                <a:spcPts val="200"/>
              </a:spcAft>
              <a:buFontTx/>
              <a:buNone/>
              <a:defRPr sz="1200" baseline="0">
                <a:solidFill>
                  <a:srgbClr val="00B4A0"/>
                </a:solidFill>
              </a:defRPr>
            </a:lvl1pPr>
            <a:lvl2pPr marL="11112" indent="0">
              <a:spcBef>
                <a:spcPts val="0"/>
              </a:spcBef>
              <a:spcAft>
                <a:spcPts val="1200"/>
              </a:spcAft>
              <a:buFont typeface="Arial" panose="020B0604020202020204" pitchFamily="34" charset="0"/>
              <a:buNone/>
              <a:defRPr sz="1200" baseline="0">
                <a:solidFill>
                  <a:schemeClr val="bg1"/>
                </a:solidFill>
              </a:defRPr>
            </a:lvl2pPr>
            <a:lvl3pPr marL="228594" indent="-171446">
              <a:tabLst/>
              <a:defRPr sz="1200" baseline="0">
                <a:solidFill>
                  <a:schemeClr val="bg1"/>
                </a:solidFill>
              </a:defRPr>
            </a:lvl3pPr>
            <a:lvl4pPr marL="401628" indent="-231770">
              <a:defRPr sz="1200" baseline="0">
                <a:solidFill>
                  <a:schemeClr val="bg1"/>
                </a:solidFill>
              </a:defRPr>
            </a:lvl4pPr>
            <a:lvl5pPr marL="687371" indent="-233357">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0723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655E657A-022A-DB4F-9797-104B0F544F06}"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5" name="Rectangle 4"/>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6" name="Rectangle 5"/>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8" name="Title 1"/>
          <p:cNvSpPr>
            <a:spLocks noGrp="1"/>
          </p:cNvSpPr>
          <p:nvPr>
            <p:ph type="title"/>
          </p:nvPr>
        </p:nvSpPr>
        <p:spPr>
          <a:xfrm>
            <a:off x="593217" y="589362"/>
            <a:ext cx="3962400" cy="1090042"/>
          </a:xfrm>
        </p:spPr>
        <p:txBody>
          <a:bodyPr/>
          <a:lstStyle>
            <a:lvl1pPr algn="l" defTabSz="914378"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
        <p:nvSpPr>
          <p:cNvPr id="9" name="Content Placeholder 2"/>
          <p:cNvSpPr>
            <a:spLocks noGrp="1"/>
          </p:cNvSpPr>
          <p:nvPr>
            <p:ph idx="1"/>
          </p:nvPr>
        </p:nvSpPr>
        <p:spPr>
          <a:xfrm>
            <a:off x="4958840" y="597743"/>
            <a:ext cx="3657600" cy="1595821"/>
          </a:xfrm>
        </p:spPr>
        <p:txBody>
          <a:bodyPr/>
          <a:lstStyle>
            <a:lvl1pPr marL="228594" indent="-228594">
              <a:spcBef>
                <a:spcPts val="1800"/>
              </a:spcBef>
              <a:defRPr sz="20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5898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2C88EFC4-A31A-E64D-B243-8C10F9353082}" type="slidenum">
              <a:rPr lang="en-US" altLang="en-US" sz="600" smtClean="0">
                <a:solidFill>
                  <a:srgbClr val="FFFFFF"/>
                </a:solidFill>
                <a:ea typeface="ＭＳ Ｐゴシック" charset="-128"/>
                <a:cs typeface="Arial" charset="0"/>
              </a:rPr>
              <a:pPr fontAlgn="base">
                <a:spcBef>
                  <a:spcPct val="0"/>
                </a:spcBef>
                <a:spcAft>
                  <a:spcPct val="0"/>
                </a:spcAft>
                <a:defRPr/>
              </a:pPr>
              <a:t>‹#›</a:t>
            </a:fld>
            <a:endParaRPr lang="en-US" altLang="en-US" sz="600">
              <a:solidFill>
                <a:srgbClr val="FFFFFF"/>
              </a:solidFill>
              <a:ea typeface="ＭＳ Ｐゴシック" charset="-128"/>
              <a:cs typeface="Arial" charset="0"/>
            </a:endParaRPr>
          </a:p>
        </p:txBody>
      </p:sp>
      <p:sp>
        <p:nvSpPr>
          <p:cNvPr id="5" name="Rectangle 4"/>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Page</a:t>
            </a:r>
          </a:p>
        </p:txBody>
      </p:sp>
      <p:sp>
        <p:nvSpPr>
          <p:cNvPr id="6" name="Rectangle 5"/>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2016 IBM Corporation</a:t>
            </a:r>
          </a:p>
        </p:txBody>
      </p:sp>
      <p:sp>
        <p:nvSpPr>
          <p:cNvPr id="14" name="Title 1"/>
          <p:cNvSpPr>
            <a:spLocks noGrp="1"/>
          </p:cNvSpPr>
          <p:nvPr>
            <p:ph type="title"/>
          </p:nvPr>
        </p:nvSpPr>
        <p:spPr>
          <a:xfrm>
            <a:off x="593217" y="594551"/>
            <a:ext cx="3962400" cy="1090042"/>
          </a:xfrm>
        </p:spPr>
        <p:txBody>
          <a:bodyPr/>
          <a:lstStyle>
            <a:lvl1pPr>
              <a:lnSpc>
                <a:spcPts val="4200"/>
              </a:lnSpc>
              <a:defRPr sz="4000"/>
            </a:lvl1pPr>
          </a:lstStyle>
          <a:p>
            <a:r>
              <a:rPr lang="en-US" dirty="0"/>
              <a:t>Click to edit Master title style</a:t>
            </a:r>
          </a:p>
        </p:txBody>
      </p:sp>
      <p:sp>
        <p:nvSpPr>
          <p:cNvPr id="15" name="Content Placeholder 2"/>
          <p:cNvSpPr>
            <a:spLocks noGrp="1"/>
          </p:cNvSpPr>
          <p:nvPr>
            <p:ph idx="1"/>
          </p:nvPr>
        </p:nvSpPr>
        <p:spPr>
          <a:xfrm>
            <a:off x="4958840" y="599144"/>
            <a:ext cx="3657600" cy="1586588"/>
          </a:xfrm>
        </p:spPr>
        <p:txBody>
          <a:bodyPr/>
          <a:lstStyle>
            <a:lvl1pPr marL="228594" indent="-228594">
              <a:spcBef>
                <a:spcPts val="1800"/>
              </a:spcBef>
              <a:defRPr sz="2000"/>
            </a:lvl1pPr>
            <a:lvl2pPr marL="233357" indent="-233357">
              <a:spcBef>
                <a:spcPts val="600"/>
              </a:spcBef>
              <a:buFont typeface="Arial" panose="020B0604020202020204" pitchFamily="34" charset="0"/>
              <a:buChar cha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99836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Type-Bright">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16288729-29DA-2E4D-8FA2-0E46B0AE5A3B}"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4" name="Rectangle 3"/>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5" name="Rectangle 4"/>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7" name="Title 1"/>
          <p:cNvSpPr>
            <a:spLocks noGrp="1"/>
          </p:cNvSpPr>
          <p:nvPr>
            <p:ph type="title"/>
          </p:nvPr>
        </p:nvSpPr>
        <p:spPr>
          <a:xfrm>
            <a:off x="593217" y="590855"/>
            <a:ext cx="5450681" cy="1090042"/>
          </a:xfrm>
        </p:spPr>
        <p:txBody>
          <a:bodyPr/>
          <a:lstStyle>
            <a:lvl1pPr algn="l" defTabSz="914378"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693955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Type-Dark">
    <p:spTree>
      <p:nvGrpSpPr>
        <p:cNvPr id="1" name=""/>
        <p:cNvGrpSpPr/>
        <p:nvPr/>
      </p:nvGrpSpPr>
      <p:grpSpPr>
        <a:xfrm>
          <a:off x="0" y="0"/>
          <a:ext cx="0" cy="0"/>
          <a:chOff x="0" y="0"/>
          <a:chExt cx="0" cy="0"/>
        </a:xfrm>
      </p:grpSpPr>
      <p:sp>
        <p:nvSpPr>
          <p:cNvPr id="3" name="Rectangle 2"/>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D1374C49-4906-8941-84B5-C9F6365E6A7A}" type="slidenum">
              <a:rPr lang="en-US" altLang="en-US" sz="600" smtClean="0">
                <a:solidFill>
                  <a:srgbClr val="FFFFFF"/>
                </a:solidFill>
                <a:ea typeface="ＭＳ Ｐゴシック" charset="-128"/>
                <a:cs typeface="Arial" charset="0"/>
              </a:rPr>
              <a:pPr fontAlgn="base">
                <a:spcBef>
                  <a:spcPct val="0"/>
                </a:spcBef>
                <a:spcAft>
                  <a:spcPct val="0"/>
                </a:spcAft>
                <a:defRPr/>
              </a:pPr>
              <a:t>‹#›</a:t>
            </a:fld>
            <a:endParaRPr lang="en-US" altLang="en-US" sz="600">
              <a:solidFill>
                <a:srgbClr val="FFFFFF"/>
              </a:solidFill>
              <a:ea typeface="ＭＳ Ｐゴシック" charset="-128"/>
              <a:cs typeface="Arial" charset="0"/>
            </a:endParaRPr>
          </a:p>
        </p:txBody>
      </p:sp>
      <p:sp>
        <p:nvSpPr>
          <p:cNvPr id="4" name="Rectangle 3"/>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Page</a:t>
            </a:r>
          </a:p>
        </p:txBody>
      </p:sp>
      <p:sp>
        <p:nvSpPr>
          <p:cNvPr id="5" name="Rectangle 4"/>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FFFFFF"/>
                </a:solidFill>
                <a:ea typeface="ＭＳ Ｐゴシック" charset="-128"/>
                <a:cs typeface="Arial" charset="0"/>
              </a:rPr>
              <a:t>© 2165 IBM Corporation</a:t>
            </a:r>
          </a:p>
        </p:txBody>
      </p:sp>
      <p:sp>
        <p:nvSpPr>
          <p:cNvPr id="8" name="Title 1"/>
          <p:cNvSpPr>
            <a:spLocks noGrp="1"/>
          </p:cNvSpPr>
          <p:nvPr>
            <p:ph type="title"/>
          </p:nvPr>
        </p:nvSpPr>
        <p:spPr>
          <a:xfrm>
            <a:off x="593217" y="585912"/>
            <a:ext cx="5450681" cy="1090042"/>
          </a:xfrm>
        </p:spPr>
        <p:txBody>
          <a:bodyPr/>
          <a:lstStyle>
            <a:lvl1pPr algn="l" defTabSz="914378" rtl="0" eaLnBrk="1" latinLnBrk="0" hangingPunct="1">
              <a:lnSpc>
                <a:spcPts val="4200"/>
              </a:lnSpc>
              <a:spcBef>
                <a:spcPct val="0"/>
              </a:spcBef>
              <a:buNone/>
              <a:defRPr lang="en-US" sz="4000" kern="1200" baseline="0" dirty="0">
                <a:solidFill>
                  <a:schemeClr val="accent6"/>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77426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2792016" y="4867275"/>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fld id="{0A3C1267-5097-BA48-96F7-385E3A213B63}" type="slidenum">
              <a:rPr lang="en-US" altLang="en-US" sz="600" smtClean="0">
                <a:solidFill>
                  <a:srgbClr val="5A5A5A"/>
                </a:solidFill>
                <a:ea typeface="ＭＳ Ｐゴシック" charset="-128"/>
                <a:cs typeface="Arial" charset="0"/>
              </a:rPr>
              <a:pPr fontAlgn="base">
                <a:spcBef>
                  <a:spcPct val="0"/>
                </a:spcBef>
                <a:spcAft>
                  <a:spcPct val="0"/>
                </a:spcAft>
                <a:defRPr/>
              </a:pPr>
              <a:t>‹#›</a:t>
            </a:fld>
            <a:endParaRPr lang="en-US" altLang="en-US" sz="600">
              <a:solidFill>
                <a:srgbClr val="5A5A5A"/>
              </a:solidFill>
              <a:ea typeface="ＭＳ Ｐゴシック" charset="-128"/>
              <a:cs typeface="Arial" charset="0"/>
            </a:endParaRPr>
          </a:p>
        </p:txBody>
      </p:sp>
      <p:sp>
        <p:nvSpPr>
          <p:cNvPr id="4" name="Rectangle 3"/>
          <p:cNvSpPr>
            <a:spLocks noChangeArrowheads="1"/>
          </p:cNvSpPr>
          <p:nvPr/>
        </p:nvSpPr>
        <p:spPr bwMode="auto">
          <a:xfrm>
            <a:off x="2590800" y="4867275"/>
            <a:ext cx="19645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Page</a:t>
            </a:r>
          </a:p>
        </p:txBody>
      </p:sp>
      <p:sp>
        <p:nvSpPr>
          <p:cNvPr id="5" name="Rectangle 4"/>
          <p:cNvSpPr>
            <a:spLocks noChangeArrowheads="1"/>
          </p:cNvSpPr>
          <p:nvPr/>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fontAlgn="base">
              <a:spcBef>
                <a:spcPct val="0"/>
              </a:spcBef>
              <a:spcAft>
                <a:spcPct val="0"/>
              </a:spcAft>
              <a:defRPr/>
            </a:pPr>
            <a:r>
              <a:rPr lang="en-US" altLang="en-US" sz="600">
                <a:solidFill>
                  <a:srgbClr val="5A5A5A"/>
                </a:solidFill>
                <a:ea typeface="ＭＳ Ｐゴシック" charset="-128"/>
                <a:cs typeface="Arial" charset="0"/>
              </a:rPr>
              <a:t>© 2016 IBM Corporation</a:t>
            </a:r>
          </a:p>
        </p:txBody>
      </p:sp>
      <p:sp>
        <p:nvSpPr>
          <p:cNvPr id="7" name="Title 1"/>
          <p:cNvSpPr>
            <a:spLocks noGrp="1"/>
          </p:cNvSpPr>
          <p:nvPr>
            <p:ph type="title"/>
          </p:nvPr>
        </p:nvSpPr>
        <p:spPr>
          <a:xfrm>
            <a:off x="592933" y="589130"/>
            <a:ext cx="3962400" cy="392415"/>
          </a:xfrm>
        </p:spPr>
        <p:txBody>
          <a:bodyPr/>
          <a:lstStyle>
            <a:lvl1pPr>
              <a:lnSpc>
                <a:spcPts val="3000"/>
              </a:lnSpc>
              <a:defRPr sz="2800" baseline="0">
                <a:solidFill>
                  <a:schemeClr val="accent6"/>
                </a:solidFill>
              </a:defRPr>
            </a:lvl1pPr>
          </a:lstStyle>
          <a:p>
            <a:r>
              <a:rPr lang="en-US" dirty="0"/>
              <a:t>Click to edit Master title</a:t>
            </a:r>
          </a:p>
        </p:txBody>
      </p:sp>
    </p:spTree>
    <p:extLst>
      <p:ext uri="{BB962C8B-B14F-4D97-AF65-F5344CB8AC3E}">
        <p14:creationId xmlns:p14="http://schemas.microsoft.com/office/powerpoint/2010/main" val="272450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1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sp>
        <p:nvSpPr>
          <p:cNvPr id="8" name="Rectangle 9"/>
          <p:cNvSpPr/>
          <p:nvPr userDrawn="1"/>
        </p:nvSpPr>
        <p:spPr>
          <a:xfrm>
            <a:off x="6400800" y="0"/>
            <a:ext cx="2743200" cy="51435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pic>
        <p:nvPicPr>
          <p:cNvPr id="9" name="Picture 10" descr="Cloud_word.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80201" y="4842272"/>
            <a:ext cx="906463" cy="11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3414" y="1075135"/>
            <a:ext cx="2917825" cy="185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p:cNvSpPr txBox="1"/>
          <p:nvPr userDrawn="1"/>
        </p:nvSpPr>
        <p:spPr>
          <a:xfrm>
            <a:off x="6629401" y="3702844"/>
            <a:ext cx="1736725" cy="205979"/>
          </a:xfrm>
          <a:prstGeom prst="rect">
            <a:avLst/>
          </a:prstGeom>
          <a:noFill/>
        </p:spPr>
        <p:txBody>
          <a:bodyPr lIns="0" tIns="0" rIns="0" bIns="0" anchor="ctr"/>
          <a:lstStyle/>
          <a:p>
            <a:pPr>
              <a:defRPr/>
            </a:pPr>
            <a:r>
              <a:rPr lang="en-US" sz="1200" b="1" kern="0" spc="-23" dirty="0">
                <a:solidFill>
                  <a:srgbClr val="FFFFFF"/>
                </a:solidFill>
                <a:cs typeface="Arial"/>
              </a:rPr>
              <a:t>Presented by:</a:t>
            </a:r>
          </a:p>
        </p:txBody>
      </p:sp>
      <p:sp>
        <p:nvSpPr>
          <p:cNvPr id="2" name="Title 1"/>
          <p:cNvSpPr>
            <a:spLocks noGrp="1"/>
          </p:cNvSpPr>
          <p:nvPr>
            <p:ph type="ctrTitle"/>
          </p:nvPr>
        </p:nvSpPr>
        <p:spPr>
          <a:xfrm>
            <a:off x="1311101" y="2914650"/>
            <a:ext cx="5029200" cy="342900"/>
          </a:xfrm>
        </p:spPr>
        <p:txBody>
          <a:bodyPr lIns="0" tIns="0" rIns="0" bIns="0">
            <a:noAutofit/>
          </a:bodyPr>
          <a:lstStyle>
            <a:lvl1pPr algn="l">
              <a:defRPr sz="2100" b="1">
                <a:solidFill>
                  <a:srgbClr val="FFFFFF"/>
                </a:solidFill>
              </a:defRPr>
            </a:lvl1p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1311101" y="3274538"/>
            <a:ext cx="2651760" cy="274320"/>
          </a:xfrm>
        </p:spPr>
        <p:txBody>
          <a:bodyPr lIns="0" tIns="0" rIns="0" bIns="0" anchor="ctr" anchorCtr="0">
            <a:noAutofit/>
          </a:bodyPr>
          <a:lstStyle>
            <a:lvl1pPr marL="0" indent="0">
              <a:spcBef>
                <a:spcPts val="0"/>
              </a:spcBef>
              <a:buNone/>
              <a:defRPr sz="13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3" name="Text Placeholder 6"/>
          <p:cNvSpPr>
            <a:spLocks noGrp="1"/>
          </p:cNvSpPr>
          <p:nvPr>
            <p:ph type="body" sz="quarter" idx="11"/>
          </p:nvPr>
        </p:nvSpPr>
        <p:spPr>
          <a:xfrm>
            <a:off x="6629400" y="3909060"/>
            <a:ext cx="2377440" cy="20574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4" name="Text Placeholder 6"/>
          <p:cNvSpPr>
            <a:spLocks noGrp="1"/>
          </p:cNvSpPr>
          <p:nvPr>
            <p:ph type="body" sz="quarter" idx="12"/>
          </p:nvPr>
        </p:nvSpPr>
        <p:spPr>
          <a:xfrm>
            <a:off x="6629400" y="4114800"/>
            <a:ext cx="2377440" cy="205740"/>
          </a:xfrm>
        </p:spPr>
        <p:txBody>
          <a:bodyPr lIns="0" tIns="0" rIns="0" bIns="0" anchor="ctr" anchorCtr="0">
            <a:noAutofit/>
          </a:bodyPr>
          <a:lstStyle>
            <a:lvl1pPr marL="0" indent="0">
              <a:spcBef>
                <a:spcPts val="0"/>
              </a:spcBef>
              <a:buNone/>
              <a:defRPr sz="1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99820249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4" name="Subtitle 2"/>
          <p:cNvSpPr>
            <a:spLocks noGrp="1"/>
          </p:cNvSpPr>
          <p:nvPr>
            <p:ph type="subTitle" idx="11"/>
          </p:nvPr>
        </p:nvSpPr>
        <p:spPr>
          <a:xfrm>
            <a:off x="597694" y="1770019"/>
            <a:ext cx="3974305" cy="307777"/>
          </a:xfrm>
        </p:spPr>
        <p:txBody>
          <a:bodyPr lIns="0" tIns="0" rIns="0" bIns="0">
            <a:spAutoFit/>
          </a:bodyPr>
          <a:lstStyle>
            <a:lvl1pPr marL="0" indent="0" algn="l">
              <a:spcBef>
                <a:spcPts val="0"/>
              </a:spcBef>
              <a:buNone/>
              <a:defRPr sz="2000" baseline="0">
                <a:solidFill>
                  <a:srgbClr val="FFFFFF"/>
                </a:solidFill>
                <a:latin typeface="Helvetica" charset="0"/>
                <a:ea typeface="Helvetica" charset="0"/>
                <a:cs typeface="Helvetic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5" name="Title 1"/>
          <p:cNvSpPr>
            <a:spLocks noGrp="1"/>
          </p:cNvSpPr>
          <p:nvPr>
            <p:ph type="title"/>
          </p:nvPr>
        </p:nvSpPr>
        <p:spPr>
          <a:xfrm>
            <a:off x="592933" y="595409"/>
            <a:ext cx="3962400" cy="777136"/>
          </a:xfrm>
        </p:spPr>
        <p:txBody>
          <a:bodyPr>
            <a:spAutoFit/>
          </a:bodyPr>
          <a:lstStyle>
            <a:lvl1pPr algn="l" defTabSz="914400" rtl="0" eaLnBrk="1" latinLnBrk="0" hangingPunct="1">
              <a:lnSpc>
                <a:spcPts val="3000"/>
              </a:lnSpc>
              <a:spcBef>
                <a:spcPct val="0"/>
              </a:spcBef>
              <a:buNone/>
              <a:defRPr lang="en-US" sz="2800" kern="1200" baseline="0" dirty="0">
                <a:solidFill>
                  <a:srgbClr val="FFFFFF"/>
                </a:solidFill>
                <a:latin typeface="Helvetica" charset="0"/>
                <a:ea typeface="Helvetica" charset="0"/>
                <a:cs typeface="Helvetica" charset="0"/>
              </a:defRPr>
            </a:lvl1pPr>
          </a:lstStyle>
          <a:p>
            <a:r>
              <a:rPr lang="en-US" dirty="0"/>
              <a:t>Click to edit Master title style</a:t>
            </a:r>
          </a:p>
        </p:txBody>
      </p:sp>
      <p:grpSp>
        <p:nvGrpSpPr>
          <p:cNvPr id="53" name="Group 52"/>
          <p:cNvGrpSpPr/>
          <p:nvPr userDrawn="1"/>
        </p:nvGrpSpPr>
        <p:grpSpPr>
          <a:xfrm>
            <a:off x="7902422" y="4687366"/>
            <a:ext cx="631978" cy="256109"/>
            <a:chOff x="1938338" y="2368551"/>
            <a:chExt cx="5260976" cy="2132013"/>
          </a:xfrm>
          <a:solidFill>
            <a:srgbClr val="FFFFFF"/>
          </a:solidFill>
        </p:grpSpPr>
        <p:sp>
          <p:nvSpPr>
            <p:cNvPr id="54"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Rectangle 62"/>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63"/>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64"/>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Rectangle 65"/>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Rectangle 45"/>
          <p:cNvSpPr/>
          <p:nvPr userDrawn="1"/>
        </p:nvSpPr>
        <p:spPr>
          <a:xfrm>
            <a:off x="613173" y="4867672"/>
            <a:ext cx="1192212"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 2016 IBM Corporation</a:t>
            </a:r>
          </a:p>
        </p:txBody>
      </p:sp>
    </p:spTree>
    <p:extLst>
      <p:ext uri="{BB962C8B-B14F-4D97-AF65-F5344CB8AC3E}">
        <p14:creationId xmlns:p14="http://schemas.microsoft.com/office/powerpoint/2010/main" val="39570459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grpSp>
        <p:nvGrpSpPr>
          <p:cNvPr id="3" name="Group 2"/>
          <p:cNvGrpSpPr/>
          <p:nvPr userDrawn="1"/>
        </p:nvGrpSpPr>
        <p:grpSpPr>
          <a:xfrm>
            <a:off x="360701" y="201613"/>
            <a:ext cx="506711" cy="129381"/>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sp>
        <p:nvSpPr>
          <p:cNvPr id="6" name="TextBox 9"/>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black"/>
                </a:solidFill>
                <a:cs typeface="Arial"/>
              </a:rPr>
              <a:t>© IBM Corporation </a:t>
            </a:r>
          </a:p>
        </p:txBody>
      </p:sp>
      <p:sp>
        <p:nvSpPr>
          <p:cNvPr id="7" name="TextBox 10"/>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8568ACBE-8A86-4A03-8AF2-2138C8B5E639}" type="slidenum">
              <a:rPr lang="en-US" altLang="en-US" sz="600">
                <a:solidFill>
                  <a:prstClr val="black"/>
                </a:solidFill>
              </a:rPr>
              <a:pPr fontAlgn="base">
                <a:spcBef>
                  <a:spcPct val="0"/>
                </a:spcBef>
                <a:spcAft>
                  <a:spcPct val="0"/>
                </a:spcAft>
              </a:pPr>
              <a:t>‹#›</a:t>
            </a:fld>
            <a:endParaRPr lang="en-US" altLang="en-US" sz="600">
              <a:solidFill>
                <a:prstClr val="black"/>
              </a:solidFill>
            </a:endParaRPr>
          </a:p>
        </p:txBody>
      </p:sp>
      <p:pic>
        <p:nvPicPr>
          <p:cNvPr id="8"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58681147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ruptors">
    <p:spTree>
      <p:nvGrpSpPr>
        <p:cNvPr id="1" name=""/>
        <p:cNvGrpSpPr/>
        <p:nvPr/>
      </p:nvGrpSpPr>
      <p:grpSpPr>
        <a:xfrm>
          <a:off x="0" y="0"/>
          <a:ext cx="0" cy="0"/>
          <a:chOff x="0" y="0"/>
          <a:chExt cx="0" cy="0"/>
        </a:xfrm>
      </p:grpSpPr>
      <p:grpSp>
        <p:nvGrpSpPr>
          <p:cNvPr id="9" name="Group 2"/>
          <p:cNvGrpSpPr/>
          <p:nvPr userDrawn="1"/>
        </p:nvGrpSpPr>
        <p:grpSpPr>
          <a:xfrm>
            <a:off x="360701" y="201613"/>
            <a:ext cx="506711" cy="129381"/>
            <a:chOff x="360699" y="268817"/>
            <a:chExt cx="506711" cy="172508"/>
          </a:xfrm>
          <a:solidFill>
            <a:schemeClr val="accent1"/>
          </a:solidFill>
        </p:grpSpPr>
        <p:sp>
          <p:nvSpPr>
            <p:cNvPr id="10" name="Rectangle 9"/>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11" name="Rectangle 10"/>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pic>
        <p:nvPicPr>
          <p:cNvPr id="12" name="Picture 21"/>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063228"/>
            <a:ext cx="9144000" cy="408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cloud_only copy.png"/>
          <p:cNvPicPr>
            <a:picLocks noChangeAspect="1"/>
          </p:cNvPicPr>
          <p:nvPr userDrawn="1"/>
        </p:nvPicPr>
        <p:blipFill>
          <a:blip r:embed="rId3">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22" name="TextBox 21"/>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04BD1D93-0980-4A4B-8046-EE51DDBFB9E1}"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cxnSp>
        <p:nvCxnSpPr>
          <p:cNvPr id="23" name="Straight Connector 22"/>
          <p:cNvCxnSpPr/>
          <p:nvPr userDrawn="1"/>
        </p:nvCxnSpPr>
        <p:spPr>
          <a:xfrm>
            <a:off x="365126" y="1738313"/>
            <a:ext cx="2378075" cy="0"/>
          </a:xfrm>
          <a:prstGeom prst="line">
            <a:avLst/>
          </a:prstGeom>
          <a:ln w="635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3200401" y="1738313"/>
            <a:ext cx="2651125" cy="0"/>
          </a:xfrm>
          <a:prstGeom prst="line">
            <a:avLst/>
          </a:prstGeom>
          <a:ln w="63500">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308726" y="1738313"/>
            <a:ext cx="2378075" cy="0"/>
          </a:xfrm>
          <a:prstGeom prst="line">
            <a:avLst/>
          </a:prstGeom>
          <a:ln w="63500">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5" name="Text Placeholder 6"/>
          <p:cNvSpPr>
            <a:spLocks noGrp="1"/>
          </p:cNvSpPr>
          <p:nvPr>
            <p:ph type="body" sz="quarter" idx="10"/>
          </p:nvPr>
        </p:nvSpPr>
        <p:spPr>
          <a:xfrm>
            <a:off x="365760" y="1200150"/>
            <a:ext cx="2468880" cy="480060"/>
          </a:xfrm>
        </p:spPr>
        <p:txBody>
          <a:bodyPr lIns="0" tIns="0" rIns="0" bIns="0" anchor="b" anchorCtr="0">
            <a:noAutofit/>
          </a:bodyPr>
          <a:lstStyle>
            <a:lvl1pPr marL="0" indent="0">
              <a:spcBef>
                <a:spcPts val="450"/>
              </a:spcBef>
              <a:buNone/>
              <a:defRPr sz="135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6" name="Text Placeholder 6"/>
          <p:cNvSpPr>
            <a:spLocks noGrp="1"/>
          </p:cNvSpPr>
          <p:nvPr>
            <p:ph type="body" sz="quarter" idx="11"/>
          </p:nvPr>
        </p:nvSpPr>
        <p:spPr>
          <a:xfrm>
            <a:off x="365760" y="1827455"/>
            <a:ext cx="2468880" cy="1371600"/>
          </a:xfrm>
        </p:spPr>
        <p:txBody>
          <a:bodyPr lIns="0" tIns="0" rIns="0" bIns="0" anchor="t" anchorCtr="0">
            <a:noAutofit/>
          </a:bodyPr>
          <a:lstStyle>
            <a:lvl1pPr marL="0" indent="0">
              <a:lnSpc>
                <a:spcPts val="1275"/>
              </a:lnSpc>
              <a:spcBef>
                <a:spcPts val="225"/>
              </a:spcBef>
              <a:buNone/>
              <a:defRPr sz="12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7" name="Text Placeholder 6"/>
          <p:cNvSpPr>
            <a:spLocks noGrp="1"/>
          </p:cNvSpPr>
          <p:nvPr>
            <p:ph type="body" sz="quarter" idx="12"/>
          </p:nvPr>
        </p:nvSpPr>
        <p:spPr>
          <a:xfrm>
            <a:off x="342900" y="445925"/>
            <a:ext cx="7772400" cy="754380"/>
          </a:xfrm>
        </p:spPr>
        <p:txBody>
          <a:bodyPr lIns="0" tIns="0" rIns="0" bIns="0" anchor="t" anchorCtr="0">
            <a:noAutofit/>
          </a:bodyPr>
          <a:lstStyle>
            <a:lvl1pPr marL="0" indent="0">
              <a:lnSpc>
                <a:spcPts val="1950"/>
              </a:lnSpc>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8" name="Text Placeholder 6"/>
          <p:cNvSpPr>
            <a:spLocks noGrp="1"/>
          </p:cNvSpPr>
          <p:nvPr>
            <p:ph type="body" sz="quarter" idx="13"/>
          </p:nvPr>
        </p:nvSpPr>
        <p:spPr>
          <a:xfrm>
            <a:off x="3200400" y="1200150"/>
            <a:ext cx="2743200" cy="480060"/>
          </a:xfrm>
        </p:spPr>
        <p:txBody>
          <a:bodyPr lIns="0" tIns="0" rIns="0" bIns="0" anchor="b" anchorCtr="0">
            <a:noAutofit/>
          </a:bodyPr>
          <a:lstStyle>
            <a:lvl1pPr marL="0" indent="0">
              <a:spcBef>
                <a:spcPts val="450"/>
              </a:spcBef>
              <a:buNone/>
              <a:defRPr sz="135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9" name="Text Placeholder 6"/>
          <p:cNvSpPr>
            <a:spLocks noGrp="1"/>
          </p:cNvSpPr>
          <p:nvPr>
            <p:ph type="body" sz="quarter" idx="14"/>
          </p:nvPr>
        </p:nvSpPr>
        <p:spPr>
          <a:xfrm>
            <a:off x="3200400" y="1827455"/>
            <a:ext cx="2743200" cy="1371600"/>
          </a:xfrm>
        </p:spPr>
        <p:txBody>
          <a:bodyPr lIns="0" tIns="0" rIns="0" bIns="0" anchor="t" anchorCtr="0">
            <a:noAutofit/>
          </a:bodyPr>
          <a:lstStyle>
            <a:lvl1pPr marL="0" indent="0">
              <a:lnSpc>
                <a:spcPts val="1275"/>
              </a:lnSpc>
              <a:spcBef>
                <a:spcPts val="225"/>
              </a:spcBef>
              <a:buNone/>
              <a:defRPr sz="12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20" name="Text Placeholder 6"/>
          <p:cNvSpPr>
            <a:spLocks noGrp="1"/>
          </p:cNvSpPr>
          <p:nvPr>
            <p:ph type="body" sz="quarter" idx="15"/>
          </p:nvPr>
        </p:nvSpPr>
        <p:spPr>
          <a:xfrm>
            <a:off x="6309360" y="1200150"/>
            <a:ext cx="2468880" cy="480060"/>
          </a:xfrm>
        </p:spPr>
        <p:txBody>
          <a:bodyPr lIns="0" tIns="0" rIns="0" bIns="0" anchor="b" anchorCtr="0">
            <a:noAutofit/>
          </a:bodyPr>
          <a:lstStyle>
            <a:lvl1pPr marL="0" indent="0">
              <a:spcBef>
                <a:spcPts val="450"/>
              </a:spcBef>
              <a:buNone/>
              <a:defRPr sz="1350" b="1"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21" name="Text Placeholder 6"/>
          <p:cNvSpPr>
            <a:spLocks noGrp="1"/>
          </p:cNvSpPr>
          <p:nvPr>
            <p:ph type="body" sz="quarter" idx="16"/>
          </p:nvPr>
        </p:nvSpPr>
        <p:spPr>
          <a:xfrm>
            <a:off x="6309360" y="1827455"/>
            <a:ext cx="2468880" cy="1371600"/>
          </a:xfrm>
        </p:spPr>
        <p:txBody>
          <a:bodyPr lIns="0" tIns="0" rIns="0" bIns="0" anchor="t" anchorCtr="0">
            <a:noAutofit/>
          </a:bodyPr>
          <a:lstStyle>
            <a:lvl1pPr marL="0" indent="0">
              <a:lnSpc>
                <a:spcPts val="1275"/>
              </a:lnSpc>
              <a:spcBef>
                <a:spcPts val="225"/>
              </a:spcBef>
              <a:buNone/>
              <a:defRPr sz="12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160392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grpSp>
        <p:nvGrpSpPr>
          <p:cNvPr id="9" name="Group 2"/>
          <p:cNvGrpSpPr/>
          <p:nvPr userDrawn="1"/>
        </p:nvGrpSpPr>
        <p:grpSpPr>
          <a:xfrm>
            <a:off x="360701" y="201613"/>
            <a:ext cx="506711" cy="129381"/>
            <a:chOff x="360699" y="268817"/>
            <a:chExt cx="506711" cy="172508"/>
          </a:xfrm>
          <a:solidFill>
            <a:schemeClr val="accent1"/>
          </a:solidFill>
        </p:grpSpPr>
        <p:sp>
          <p:nvSpPr>
            <p:cNvPr id="10" name="Rectangle 9"/>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500" dirty="0">
                <a:solidFill>
                  <a:prstClr val="white"/>
                </a:solidFill>
              </a:endParaRPr>
            </a:p>
          </p:txBody>
        </p:sp>
        <p:sp>
          <p:nvSpPr>
            <p:cNvPr id="11" name="Rectangle 10"/>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500" dirty="0">
                <a:solidFill>
                  <a:prstClr val="white"/>
                </a:solidFill>
              </a:endParaRPr>
            </a:p>
          </p:txBody>
        </p:sp>
      </p:grpSp>
      <p:sp>
        <p:nvSpPr>
          <p:cNvPr id="12" name="TextBox 9"/>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black"/>
                </a:solidFill>
                <a:cs typeface="Arial"/>
              </a:rPr>
              <a:t>© IBM Corporation </a:t>
            </a:r>
          </a:p>
        </p:txBody>
      </p:sp>
      <p:sp>
        <p:nvSpPr>
          <p:cNvPr id="13" name="TextBox 10"/>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A8946F5A-67D5-48B8-A3AE-EE12BA02B3C2}" type="slidenum">
              <a:rPr lang="en-US" altLang="en-US" sz="600">
                <a:solidFill>
                  <a:prstClr val="black"/>
                </a:solidFill>
              </a:rPr>
              <a:pPr fontAlgn="base">
                <a:spcBef>
                  <a:spcPct val="0"/>
                </a:spcBef>
                <a:spcAft>
                  <a:spcPct val="0"/>
                </a:spcAft>
              </a:pPr>
              <a:t>‹#›</a:t>
            </a:fld>
            <a:endParaRPr lang="en-US" altLang="en-US" sz="600">
              <a:solidFill>
                <a:prstClr val="black"/>
              </a:solidFill>
            </a:endParaRPr>
          </a:p>
        </p:txBody>
      </p:sp>
      <p:pic>
        <p:nvPicPr>
          <p:cNvPr id="14"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icture Placeholder 21"/>
          <p:cNvSpPr>
            <a:spLocks noGrp="1"/>
          </p:cNvSpPr>
          <p:nvPr>
            <p:ph type="pic" sz="quarter" idx="14"/>
          </p:nvPr>
        </p:nvSpPr>
        <p:spPr>
          <a:xfrm>
            <a:off x="3044953" y="1028700"/>
            <a:ext cx="3054096" cy="4114800"/>
          </a:xfrm>
          <a:solidFill>
            <a:schemeClr val="bg1"/>
          </a:solidFill>
        </p:spPr>
        <p:txBody>
          <a:bodyPr/>
          <a:lstStyle>
            <a:lvl1pPr marL="0" indent="0">
              <a:buNone/>
              <a:defRPr sz="1200"/>
            </a:lvl1pPr>
          </a:lstStyle>
          <a:p>
            <a:pPr lvl="0"/>
            <a:r>
              <a:rPr lang="en-US" noProof="0" dirty="0" smtClean="0"/>
              <a:t>Click icon to add picture</a:t>
            </a:r>
            <a:endParaRPr lang="en-US" noProof="0" dirty="0"/>
          </a:p>
        </p:txBody>
      </p:sp>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lnSpc>
                <a:spcPts val="1950"/>
              </a:lnSpc>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22" name="Picture Placeholder 21"/>
          <p:cNvSpPr>
            <a:spLocks noGrp="1"/>
          </p:cNvSpPr>
          <p:nvPr>
            <p:ph type="pic" sz="quarter" idx="13"/>
          </p:nvPr>
        </p:nvSpPr>
        <p:spPr>
          <a:xfrm>
            <a:off x="0" y="1028700"/>
            <a:ext cx="3044952" cy="4114800"/>
          </a:xfrm>
        </p:spPr>
        <p:txBody>
          <a:bodyPr/>
          <a:lstStyle>
            <a:lvl1pPr marL="0" indent="0">
              <a:buNone/>
              <a:defRPr sz="1200"/>
            </a:lvl1pPr>
          </a:lstStyle>
          <a:p>
            <a:pPr lvl="0"/>
            <a:r>
              <a:rPr lang="en-US" noProof="0" dirty="0" smtClean="0"/>
              <a:t>Click icon to add picture</a:t>
            </a:r>
            <a:endParaRPr lang="en-US" noProof="0" dirty="0"/>
          </a:p>
        </p:txBody>
      </p:sp>
      <p:sp>
        <p:nvSpPr>
          <p:cNvPr id="24" name="Picture Placeholder 21"/>
          <p:cNvSpPr>
            <a:spLocks noGrp="1"/>
          </p:cNvSpPr>
          <p:nvPr>
            <p:ph type="pic" sz="quarter" idx="15"/>
          </p:nvPr>
        </p:nvSpPr>
        <p:spPr>
          <a:xfrm>
            <a:off x="6099048" y="1028700"/>
            <a:ext cx="3044952" cy="4114800"/>
          </a:xfrm>
        </p:spPr>
        <p:txBody>
          <a:bodyPr/>
          <a:lstStyle>
            <a:lvl1pPr marL="0" indent="0">
              <a:buNone/>
              <a:defRPr sz="1200"/>
            </a:lvl1pPr>
          </a:lstStyle>
          <a:p>
            <a:pPr lvl="0"/>
            <a:r>
              <a:rPr lang="en-US" noProof="0" dirty="0" smtClean="0"/>
              <a:t>Click icon to add picture</a:t>
            </a:r>
            <a:endParaRPr lang="en-US" noProof="0" dirty="0"/>
          </a:p>
        </p:txBody>
      </p:sp>
      <p:sp>
        <p:nvSpPr>
          <p:cNvPr id="25" name="Text Placeholder 6"/>
          <p:cNvSpPr>
            <a:spLocks noGrp="1"/>
          </p:cNvSpPr>
          <p:nvPr>
            <p:ph type="body" sz="quarter" idx="11"/>
          </p:nvPr>
        </p:nvSpPr>
        <p:spPr>
          <a:xfrm>
            <a:off x="379476" y="1611630"/>
            <a:ext cx="2286000" cy="960120"/>
          </a:xfrm>
        </p:spPr>
        <p:txBody>
          <a:bodyPr lIns="0" tIns="0" rIns="0" bIns="0" anchor="t" anchorCtr="0">
            <a:noAutofit/>
          </a:bodyPr>
          <a:lstStyle>
            <a:lvl1pPr marL="0" indent="0" algn="ctr">
              <a:spcBef>
                <a:spcPts val="225"/>
              </a:spcBef>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26" name="Text Placeholder 6"/>
          <p:cNvSpPr>
            <a:spLocks noGrp="1"/>
          </p:cNvSpPr>
          <p:nvPr>
            <p:ph type="body" sz="quarter" idx="16"/>
          </p:nvPr>
        </p:nvSpPr>
        <p:spPr>
          <a:xfrm>
            <a:off x="3429000" y="1611630"/>
            <a:ext cx="2286000" cy="960120"/>
          </a:xfrm>
        </p:spPr>
        <p:txBody>
          <a:bodyPr lIns="0" tIns="0" rIns="0" bIns="0" anchor="t" anchorCtr="0">
            <a:noAutofit/>
          </a:bodyPr>
          <a:lstStyle>
            <a:lvl1pPr marL="0" indent="0" algn="ctr">
              <a:spcBef>
                <a:spcPts val="225"/>
              </a:spcBef>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27" name="Text Placeholder 6"/>
          <p:cNvSpPr>
            <a:spLocks noGrp="1"/>
          </p:cNvSpPr>
          <p:nvPr>
            <p:ph type="body" sz="quarter" idx="17"/>
          </p:nvPr>
        </p:nvSpPr>
        <p:spPr>
          <a:xfrm>
            <a:off x="6478524" y="1611630"/>
            <a:ext cx="2286000" cy="960120"/>
          </a:xfrm>
        </p:spPr>
        <p:txBody>
          <a:bodyPr lIns="0" tIns="0" rIns="0" bIns="0" anchor="t" anchorCtr="0">
            <a:noAutofit/>
          </a:bodyPr>
          <a:lstStyle>
            <a:lvl1pPr marL="0" indent="0" algn="ctr">
              <a:spcBef>
                <a:spcPts val="225"/>
              </a:spcBef>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4142822138"/>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ybrid Cloud 2">
    <p:spTree>
      <p:nvGrpSpPr>
        <p:cNvPr id="1" name=""/>
        <p:cNvGrpSpPr/>
        <p:nvPr/>
      </p:nvGrpSpPr>
      <p:grpSpPr>
        <a:xfrm>
          <a:off x="0" y="0"/>
          <a:ext cx="0" cy="0"/>
          <a:chOff x="0" y="0"/>
          <a:chExt cx="0" cy="0"/>
        </a:xfrm>
      </p:grpSpPr>
      <p:pic>
        <p:nvPicPr>
          <p:cNvPr id="5"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2"/>
          <p:cNvSpPr/>
          <p:nvPr userDrawn="1"/>
        </p:nvSpPr>
        <p:spPr>
          <a:xfrm>
            <a:off x="-4763" y="0"/>
            <a:ext cx="4530726"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grpSp>
        <p:nvGrpSpPr>
          <p:cNvPr id="7" name="Group 2"/>
          <p:cNvGrpSpPr/>
          <p:nvPr userDrawn="1"/>
        </p:nvGrpSpPr>
        <p:grpSpPr>
          <a:xfrm>
            <a:off x="360701" y="201613"/>
            <a:ext cx="506711" cy="129381"/>
            <a:chOff x="360699" y="268817"/>
            <a:chExt cx="506711" cy="172508"/>
          </a:xfrm>
          <a:solidFill>
            <a:schemeClr val="bg1"/>
          </a:solidFill>
        </p:grpSpPr>
        <p:sp>
          <p:nvSpPr>
            <p:cNvPr id="8"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9"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sp>
        <p:nvSpPr>
          <p:cNvPr id="10" name="TextBox 9"/>
          <p:cNvSpPr txBox="1"/>
          <p:nvPr userDrawn="1"/>
        </p:nvSpPr>
        <p:spPr>
          <a:xfrm>
            <a:off x="7900989" y="4969938"/>
            <a:ext cx="822325" cy="92333"/>
          </a:xfrm>
          <a:prstGeom prst="rect">
            <a:avLst/>
          </a:prstGeom>
          <a:noFill/>
        </p:spPr>
        <p:txBody>
          <a:bodyPr lIns="0" tIns="0" rIns="0" bIns="0" anchor="ctr">
            <a:spAutoFit/>
          </a:bodyPr>
          <a:lstStyle/>
          <a:p>
            <a:pPr defTabSz="342794">
              <a:defRPr/>
            </a:pPr>
            <a:r>
              <a:rPr lang="en-US" sz="600" kern="0" spc="-23" dirty="0">
                <a:solidFill>
                  <a:prstClr val="black"/>
                </a:solidFill>
                <a:cs typeface="Arial"/>
              </a:rPr>
              <a:t>© IBM Corporation </a:t>
            </a:r>
          </a:p>
        </p:txBody>
      </p:sp>
      <p:sp>
        <p:nvSpPr>
          <p:cNvPr id="11" name="TextBox 10"/>
          <p:cNvSpPr txBox="1"/>
          <p:nvPr userDrawn="1"/>
        </p:nvSpPr>
        <p:spPr>
          <a:xfrm>
            <a:off x="873283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7AE8828B-34D9-4BAF-9F82-A04FB26968B9}" type="slidenum">
              <a:rPr lang="en-US" altLang="en-US" sz="600">
                <a:solidFill>
                  <a:prstClr val="black"/>
                </a:solidFill>
              </a:rPr>
              <a:pPr fontAlgn="base">
                <a:spcBef>
                  <a:spcPct val="0"/>
                </a:spcBef>
                <a:spcAft>
                  <a:spcPct val="0"/>
                </a:spcAft>
              </a:pPr>
              <a:t>‹#›</a:t>
            </a:fld>
            <a:endParaRPr lang="en-US" altLang="en-US" sz="600">
              <a:solidFill>
                <a:prstClr val="black"/>
              </a:solidFill>
            </a:endParaRPr>
          </a:p>
        </p:txBody>
      </p:sp>
      <p:pic>
        <p:nvPicPr>
          <p:cNvPr id="12" name="Picture 4" descr="cloud_only copy.png"/>
          <p:cNvPicPr>
            <a:picLocks noChangeAspect="1"/>
          </p:cNvPicPr>
          <p:nvPr userDrawn="1"/>
        </p:nvPicPr>
        <p:blipFill>
          <a:blip r:embed="rId3">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35276" y="1978819"/>
            <a:ext cx="3382963" cy="191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3657600" cy="617220"/>
          </a:xfrm>
        </p:spPr>
        <p:txBody>
          <a:bodyPr lIns="0" tIns="0" rIns="0" bIns="0" anchor="t" anchorCtr="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9" name="Text Placeholder 6"/>
          <p:cNvSpPr>
            <a:spLocks noGrp="1"/>
          </p:cNvSpPr>
          <p:nvPr>
            <p:ph type="body" sz="quarter" idx="16"/>
          </p:nvPr>
        </p:nvSpPr>
        <p:spPr>
          <a:xfrm>
            <a:off x="5806440" y="447734"/>
            <a:ext cx="2926080" cy="1371600"/>
          </a:xfrm>
        </p:spPr>
        <p:txBody>
          <a:bodyPr lIns="0" tIns="0" rIns="0" bIns="0" anchor="t" anchorCtr="0">
            <a:noAutofit/>
          </a:bodyPr>
          <a:lstStyle>
            <a:lvl1pPr marL="0" indent="0">
              <a:spcBef>
                <a:spcPts val="225"/>
              </a:spcBef>
              <a:buClr>
                <a:schemeClr val="accent2"/>
              </a:buClr>
              <a:buFont typeface="Arial" panose="020B0604020202020204" pitchFamily="34" charset="0"/>
              <a:buNone/>
              <a:defRPr sz="1350" b="0">
                <a:solidFill>
                  <a:schemeClr val="accent4"/>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4" name="Text Placeholder 13"/>
          <p:cNvSpPr>
            <a:spLocks noGrp="1"/>
          </p:cNvSpPr>
          <p:nvPr>
            <p:ph type="body" sz="quarter" idx="17"/>
          </p:nvPr>
        </p:nvSpPr>
        <p:spPr>
          <a:xfrm>
            <a:off x="342900" y="1119664"/>
            <a:ext cx="3383280" cy="3429000"/>
          </a:xfrm>
        </p:spPr>
        <p:txBody>
          <a:bodyPr lIns="0" tIns="0" rIns="0" bIns="0">
            <a:noAutofit/>
          </a:bodyPr>
          <a:lstStyle>
            <a:lvl1pPr marL="0" indent="0">
              <a:spcBef>
                <a:spcPts val="900"/>
              </a:spcBef>
              <a:buNone/>
              <a:defRPr sz="1350" b="1">
                <a:solidFill>
                  <a:schemeClr val="bg1"/>
                </a:solidFill>
              </a:defRPr>
            </a:lvl1pPr>
            <a:lvl2pPr marL="0" indent="0">
              <a:spcBef>
                <a:spcPts val="0"/>
              </a:spcBef>
              <a:buNone/>
              <a:tabLst/>
              <a:defRPr sz="1200">
                <a:solidFill>
                  <a:schemeClr val="bg2"/>
                </a:solidFill>
              </a:defRPr>
            </a:lvl2pPr>
            <a:lvl3pPr>
              <a:defRPr sz="825">
                <a:solidFill>
                  <a:schemeClr val="bg1"/>
                </a:solidFill>
              </a:defRPr>
            </a:lvl3pPr>
            <a:lvl4pPr>
              <a:defRPr sz="825">
                <a:solidFill>
                  <a:schemeClr val="bg1"/>
                </a:solidFill>
              </a:defRPr>
            </a:lvl4pPr>
            <a:lvl5pPr>
              <a:defRPr sz="825">
                <a:solidFill>
                  <a:schemeClr val="bg1"/>
                </a:solidFill>
              </a:defRPr>
            </a:lvl5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144149290"/>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ybrid Cloud 4">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0"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2"/>
          <p:cNvSpPr/>
          <p:nvPr userDrawn="1"/>
        </p:nvSpPr>
        <p:spPr>
          <a:xfrm>
            <a:off x="0" y="0"/>
            <a:ext cx="4572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grpSp>
        <p:nvGrpSpPr>
          <p:cNvPr id="6" name="Group 2"/>
          <p:cNvGrpSpPr/>
          <p:nvPr userDrawn="1"/>
        </p:nvGrpSpPr>
        <p:grpSpPr>
          <a:xfrm>
            <a:off x="360701" y="201613"/>
            <a:ext cx="506711" cy="129381"/>
            <a:chOff x="360699" y="268817"/>
            <a:chExt cx="506711" cy="172508"/>
          </a:xfrm>
          <a:solidFill>
            <a:schemeClr val="bg1"/>
          </a:solidFill>
        </p:grpSpPr>
        <p:sp>
          <p:nvSpPr>
            <p:cNvPr id="7"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8"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sp>
        <p:nvSpPr>
          <p:cNvPr id="9" name="TextBox 8"/>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10" name="TextBox 9"/>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6265C29C-F301-4422-BA2A-536E62349956}"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pic>
        <p:nvPicPr>
          <p:cNvPr id="11" name="Picture 4" descr="cloud_only copy.png"/>
          <p:cNvPicPr>
            <a:picLocks noChangeAspect="1"/>
          </p:cNvPicPr>
          <p:nvPr userDrawn="1"/>
        </p:nvPicPr>
        <p:blipFill>
          <a:blip r:embed="rId3">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IBMCloud_PPT_GraphicDiagrams_v04-04.png"/>
          <p:cNvPicPr>
            <a:picLocks noChangeAspect="1"/>
          </p:cNvPicPr>
          <p:nvPr userDrawn="1"/>
        </p:nvPicPr>
        <p:blipFill>
          <a:blip r:embed="rId4">
            <a:extLst>
              <a:ext uri="{28A0092B-C50C-407E-A947-70E740481C1C}">
                <a14:useLocalDpi xmlns:a14="http://schemas.microsoft.com/office/drawing/2010/main" val="0"/>
              </a:ext>
            </a:extLst>
          </a:blip>
          <a:srcRect l="34666" t="37634" r="38177" b="30705"/>
          <a:stretch>
            <a:fillRect/>
          </a:stretch>
        </p:blipFill>
        <p:spPr bwMode="auto">
          <a:xfrm>
            <a:off x="2789239" y="1885950"/>
            <a:ext cx="3563937"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3657600" cy="1097280"/>
          </a:xfrm>
        </p:spPr>
        <p:txBody>
          <a:bodyPr lIns="0" tIns="0" rIns="0" bIns="0" anchor="t" anchorCtr="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4" name="Text Placeholder 13"/>
          <p:cNvSpPr>
            <a:spLocks noGrp="1"/>
          </p:cNvSpPr>
          <p:nvPr>
            <p:ph type="body" sz="quarter" idx="17"/>
          </p:nvPr>
        </p:nvSpPr>
        <p:spPr>
          <a:xfrm>
            <a:off x="342900" y="1783080"/>
            <a:ext cx="3657600" cy="2537460"/>
          </a:xfrm>
        </p:spPr>
        <p:txBody>
          <a:bodyPr lIns="0" tIns="0" rIns="0" bIns="0">
            <a:noAutofit/>
          </a:bodyPr>
          <a:lstStyle>
            <a:lvl1pPr marL="0" indent="0">
              <a:spcBef>
                <a:spcPts val="900"/>
              </a:spcBef>
              <a:buNone/>
              <a:defRPr sz="1350" b="1">
                <a:solidFill>
                  <a:schemeClr val="bg1"/>
                </a:solidFill>
              </a:defRPr>
            </a:lvl1pPr>
            <a:lvl2pPr marL="0" indent="0">
              <a:spcBef>
                <a:spcPts val="0"/>
              </a:spcBef>
              <a:buNone/>
              <a:tabLst/>
              <a:defRPr sz="1200">
                <a:solidFill>
                  <a:schemeClr val="bg2"/>
                </a:solidFill>
              </a:defRPr>
            </a:lvl2pPr>
            <a:lvl3pPr>
              <a:defRPr sz="825">
                <a:solidFill>
                  <a:schemeClr val="bg1"/>
                </a:solidFill>
              </a:defRPr>
            </a:lvl3pPr>
            <a:lvl4pPr>
              <a:defRPr sz="825">
                <a:solidFill>
                  <a:schemeClr val="bg1"/>
                </a:solidFill>
              </a:defRPr>
            </a:lvl4pPr>
            <a:lvl5pPr>
              <a:defRPr sz="825">
                <a:solidFill>
                  <a:schemeClr val="bg1"/>
                </a:solidFill>
              </a:defRPr>
            </a:lvl5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718690307"/>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ybrid Cloud 6">
    <p:spTree>
      <p:nvGrpSpPr>
        <p:cNvPr id="1" name=""/>
        <p:cNvGrpSpPr/>
        <p:nvPr/>
      </p:nvGrpSpPr>
      <p:grpSpPr>
        <a:xfrm>
          <a:off x="0" y="0"/>
          <a:ext cx="0" cy="0"/>
          <a:chOff x="0" y="0"/>
          <a:chExt cx="0" cy="0"/>
        </a:xfrm>
      </p:grpSpPr>
      <p:sp>
        <p:nvSpPr>
          <p:cNvPr id="5" name="Rectangle 12"/>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sp>
        <p:nvSpPr>
          <p:cNvPr id="6" name="Rectangle 13"/>
          <p:cNvSpPr/>
          <p:nvPr userDrawn="1"/>
        </p:nvSpPr>
        <p:spPr>
          <a:xfrm>
            <a:off x="0" y="0"/>
            <a:ext cx="2743200" cy="51435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grpSp>
        <p:nvGrpSpPr>
          <p:cNvPr id="7" name="Group 2"/>
          <p:cNvGrpSpPr/>
          <p:nvPr userDrawn="1"/>
        </p:nvGrpSpPr>
        <p:grpSpPr>
          <a:xfrm>
            <a:off x="360701" y="201613"/>
            <a:ext cx="506711" cy="129381"/>
            <a:chOff x="360699" y="268817"/>
            <a:chExt cx="506711" cy="172508"/>
          </a:xfrm>
          <a:solidFill>
            <a:schemeClr val="tx2"/>
          </a:solidFill>
        </p:grpSpPr>
        <p:sp>
          <p:nvSpPr>
            <p:cNvPr id="8"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9"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sp>
        <p:nvSpPr>
          <p:cNvPr id="10" name="TextBox 9"/>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11" name="TextBox 10"/>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2F3BA4A0-FF88-4231-826A-694FB8CC4DA4}"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pic>
        <p:nvPicPr>
          <p:cNvPr id="13"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 descr="IBMCloud_PPT_GraphicDiagrams_v06-07.png"/>
          <p:cNvPicPr>
            <a:picLocks noChangeAspect="1"/>
          </p:cNvPicPr>
          <p:nvPr userDrawn="1"/>
        </p:nvPicPr>
        <p:blipFill>
          <a:blip r:embed="rId3">
            <a:extLst>
              <a:ext uri="{28A0092B-C50C-407E-A947-70E740481C1C}">
                <a14:useLocalDpi xmlns:a14="http://schemas.microsoft.com/office/drawing/2010/main" val="0"/>
              </a:ext>
            </a:extLst>
          </a:blip>
          <a:srcRect l="3651" t="30667" r="6779" b="33629"/>
          <a:stretch>
            <a:fillRect/>
          </a:stretch>
        </p:blipFill>
        <p:spPr bwMode="auto">
          <a:xfrm>
            <a:off x="247650" y="2489598"/>
            <a:ext cx="8648700" cy="193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2103120" cy="3429000"/>
          </a:xfrm>
        </p:spPr>
        <p:txBody>
          <a:bodyPr lIns="0" tIns="0" rIns="0" bIns="0" anchor="t" anchorCtr="0">
            <a:noAutofit/>
          </a:bodyPr>
          <a:lstStyle>
            <a:lvl1pPr marL="0" indent="0">
              <a:lnSpc>
                <a:spcPts val="1950"/>
              </a:lnSpc>
              <a:spcBef>
                <a:spcPts val="450"/>
              </a:spcBef>
              <a:buNone/>
              <a:defRPr sz="1800" b="1" baseline="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9" name="Text Placeholder 6"/>
          <p:cNvSpPr>
            <a:spLocks noGrp="1"/>
          </p:cNvSpPr>
          <p:nvPr>
            <p:ph type="body" sz="quarter" idx="16"/>
          </p:nvPr>
        </p:nvSpPr>
        <p:spPr>
          <a:xfrm>
            <a:off x="3246120" y="445925"/>
            <a:ext cx="5394960" cy="1920240"/>
          </a:xfrm>
        </p:spPr>
        <p:txBody>
          <a:bodyPr lIns="0" tIns="0" rIns="0" bIns="0" anchor="t" anchorCtr="0">
            <a:noAutofit/>
          </a:bodyPr>
          <a:lstStyle>
            <a:lvl1pPr marL="171397" indent="-171397">
              <a:spcBef>
                <a:spcPts val="900"/>
              </a:spcBef>
              <a:buClr>
                <a:schemeClr val="bg1"/>
              </a:buClr>
              <a:buFont typeface="Arial" panose="020B0604020202020204" pitchFamily="34" charset="0"/>
              <a:buChar char="–"/>
              <a:defRPr sz="15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2" name="Text Placeholder 6"/>
          <p:cNvSpPr>
            <a:spLocks noGrp="1"/>
          </p:cNvSpPr>
          <p:nvPr>
            <p:ph type="body" sz="quarter" idx="17"/>
          </p:nvPr>
        </p:nvSpPr>
        <p:spPr>
          <a:xfrm>
            <a:off x="4526280" y="4183380"/>
            <a:ext cx="4572000" cy="480060"/>
          </a:xfrm>
        </p:spPr>
        <p:txBody>
          <a:bodyPr lIns="0" tIns="0" rIns="0" bIns="0" anchor="ctr" anchorCtr="0">
            <a:noAutofit/>
          </a:bodyPr>
          <a:lstStyle>
            <a:lvl1pPr marL="0" indent="0">
              <a:spcBef>
                <a:spcPts val="225"/>
              </a:spcBef>
              <a:buClr>
                <a:schemeClr val="accent2"/>
              </a:buClr>
              <a:buFont typeface="Arial" panose="020B0604020202020204" pitchFamily="34" charset="0"/>
              <a:buNone/>
              <a:defRPr sz="1350" b="1">
                <a:solidFill>
                  <a:schemeClr val="bg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5" name="Footer Placeholder 1"/>
          <p:cNvSpPr>
            <a:spLocks noGrp="1"/>
          </p:cNvSpPr>
          <p:nvPr>
            <p:ph type="ftr" sz="quarter" idx="18"/>
          </p:nvPr>
        </p:nvSpPr>
        <p:spPr>
          <a:xfrm>
            <a:off x="3190875" y="4835129"/>
            <a:ext cx="4114800" cy="273844"/>
          </a:xfrm>
        </p:spPr>
        <p:txBody>
          <a:bodyPr anchor="b"/>
          <a:lstStyle>
            <a:lvl1pPr algn="l">
              <a:defRPr>
                <a:solidFill>
                  <a:schemeClr val="bg1"/>
                </a:solidFill>
              </a:defRPr>
            </a:lvl1pPr>
          </a:lstStyle>
          <a:p>
            <a:pPr>
              <a:defRPr/>
            </a:pPr>
            <a:endParaRPr lang="en-US">
              <a:solidFill>
                <a:prstClr val="white"/>
              </a:solidFill>
            </a:endParaRPr>
          </a:p>
        </p:txBody>
      </p:sp>
    </p:spTree>
    <p:extLst>
      <p:ext uri="{BB962C8B-B14F-4D97-AF65-F5344CB8AC3E}">
        <p14:creationId xmlns:p14="http://schemas.microsoft.com/office/powerpoint/2010/main" val="81601340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4"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2"/>
          <p:cNvGrpSpPr/>
          <p:nvPr userDrawn="1"/>
        </p:nvGrpSpPr>
        <p:grpSpPr>
          <a:xfrm>
            <a:off x="360701" y="201613"/>
            <a:ext cx="506711" cy="129381"/>
            <a:chOff x="360699" y="268817"/>
            <a:chExt cx="506711" cy="172508"/>
          </a:xfrm>
          <a:solidFill>
            <a:schemeClr val="tx2"/>
          </a:solidFill>
        </p:grpSpPr>
        <p:sp>
          <p:nvSpPr>
            <p:cNvPr id="6"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7"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sp>
        <p:nvSpPr>
          <p:cNvPr id="8" name="TextBox 9"/>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9" name="TextBox 10"/>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8DBA095D-D553-4E07-88F4-C320EDCD6911}"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sp>
        <p:nvSpPr>
          <p:cNvPr id="17" name="Text Placeholder 6"/>
          <p:cNvSpPr>
            <a:spLocks noGrp="1"/>
          </p:cNvSpPr>
          <p:nvPr>
            <p:ph type="body" sz="quarter" idx="12"/>
          </p:nvPr>
        </p:nvSpPr>
        <p:spPr>
          <a:xfrm>
            <a:off x="342900" y="445925"/>
            <a:ext cx="3474720" cy="754380"/>
          </a:xfrm>
        </p:spPr>
        <p:txBody>
          <a:bodyPr lIns="0" tIns="0" rIns="0" bIns="0" anchor="t" anchorCtr="0">
            <a:noAutofit/>
          </a:bodyPr>
          <a:lstStyle>
            <a:lvl1pPr marL="0" indent="0">
              <a:lnSpc>
                <a:spcPts val="1950"/>
              </a:lnSpc>
              <a:spcBef>
                <a:spcPts val="450"/>
              </a:spcBef>
              <a:buNone/>
              <a:defRPr sz="1800" b="1" baseline="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22" name="Text Placeholder 6"/>
          <p:cNvSpPr>
            <a:spLocks noGrp="1"/>
          </p:cNvSpPr>
          <p:nvPr>
            <p:ph type="body" sz="quarter" idx="16"/>
          </p:nvPr>
        </p:nvSpPr>
        <p:spPr>
          <a:xfrm>
            <a:off x="342900" y="1632797"/>
            <a:ext cx="3474720" cy="2331720"/>
          </a:xfrm>
        </p:spPr>
        <p:txBody>
          <a:bodyPr lIns="0" tIns="0" rIns="0" bIns="0" anchor="t" anchorCtr="0">
            <a:noAutofit/>
          </a:bodyPr>
          <a:lstStyle>
            <a:lvl1pPr marL="128548" indent="-128548">
              <a:spcBef>
                <a:spcPts val="1350"/>
              </a:spcBef>
              <a:buClr>
                <a:schemeClr val="tx2"/>
              </a:buClr>
              <a:buFont typeface="Arial" panose="020B0604020202020204" pitchFamily="34" charset="0"/>
              <a:buChar char="–"/>
              <a:defRPr sz="1500" b="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296803158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 Charts">
    <p:spTree>
      <p:nvGrpSpPr>
        <p:cNvPr id="1" name=""/>
        <p:cNvGrpSpPr/>
        <p:nvPr/>
      </p:nvGrpSpPr>
      <p:grpSpPr>
        <a:xfrm>
          <a:off x="0" y="0"/>
          <a:ext cx="0" cy="0"/>
          <a:chOff x="0" y="0"/>
          <a:chExt cx="0" cy="0"/>
        </a:xfrm>
      </p:grpSpPr>
      <p:sp>
        <p:nvSpPr>
          <p:cNvPr id="5" name="Rectangle 1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sp>
        <p:nvSpPr>
          <p:cNvPr id="6" name="Rectangle 3"/>
          <p:cNvSpPr/>
          <p:nvPr userDrawn="1"/>
        </p:nvSpPr>
        <p:spPr>
          <a:xfrm>
            <a:off x="5486400" y="0"/>
            <a:ext cx="3657600" cy="5143500"/>
          </a:xfrm>
          <a:prstGeom prst="rect">
            <a:avLst/>
          </a:prstGeom>
          <a:solidFill>
            <a:srgbClr val="00659B"/>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grpSp>
        <p:nvGrpSpPr>
          <p:cNvPr id="7" name="Group 2"/>
          <p:cNvGrpSpPr/>
          <p:nvPr userDrawn="1"/>
        </p:nvGrpSpPr>
        <p:grpSpPr>
          <a:xfrm>
            <a:off x="254338" y="350281"/>
            <a:ext cx="506711" cy="129381"/>
            <a:chOff x="360699" y="268817"/>
            <a:chExt cx="506711" cy="172508"/>
          </a:xfrm>
          <a:solidFill>
            <a:schemeClr val="bg1"/>
          </a:solidFill>
        </p:grpSpPr>
        <p:sp>
          <p:nvSpPr>
            <p:cNvPr id="8"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sp>
          <p:nvSpPr>
            <p:cNvPr id="9"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794">
                <a:defRPr/>
              </a:pPr>
              <a:endParaRPr lang="en-US" sz="1350" dirty="0">
                <a:solidFill>
                  <a:prstClr val="white"/>
                </a:solidFill>
              </a:endParaRPr>
            </a:p>
          </p:txBody>
        </p:sp>
      </p:grpSp>
      <p:sp>
        <p:nvSpPr>
          <p:cNvPr id="10" name="TextBox 9"/>
          <p:cNvSpPr txBox="1"/>
          <p:nvPr userDrawn="1"/>
        </p:nvSpPr>
        <p:spPr>
          <a:xfrm>
            <a:off x="790098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11" name="TextBox 10"/>
          <p:cNvSpPr txBox="1"/>
          <p:nvPr userDrawn="1"/>
        </p:nvSpPr>
        <p:spPr>
          <a:xfrm>
            <a:off x="873283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70A5968B-2425-4A32-8AAF-B7A560A67C85}"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pic>
        <p:nvPicPr>
          <p:cNvPr id="12"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Cloud_wor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89889" y="158353"/>
            <a:ext cx="904875" cy="11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1783080"/>
            <a:ext cx="4114800" cy="548640"/>
          </a:xfrm>
        </p:spPr>
        <p:txBody>
          <a:bodyPr lIns="0" tIns="0" rIns="0" bIns="0" anchor="t" anchorCtr="0">
            <a:noAutofit/>
          </a:bodyPr>
          <a:lstStyle>
            <a:lvl1pPr marL="0" indent="0">
              <a:lnSpc>
                <a:spcPts val="1950"/>
              </a:lnSpc>
              <a:spcBef>
                <a:spcPts val="450"/>
              </a:spcBef>
              <a:buNone/>
              <a:defRPr sz="1800" b="1"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8" name="Text Placeholder 6"/>
          <p:cNvSpPr>
            <a:spLocks noGrp="1"/>
          </p:cNvSpPr>
          <p:nvPr>
            <p:ph type="body" sz="quarter" idx="15"/>
          </p:nvPr>
        </p:nvSpPr>
        <p:spPr>
          <a:xfrm>
            <a:off x="342900" y="2400300"/>
            <a:ext cx="4114800" cy="1371600"/>
          </a:xfrm>
        </p:spPr>
        <p:txBody>
          <a:bodyPr lIns="0" tIns="0" rIns="0" bIns="0" anchor="t" anchorCtr="0">
            <a:noAutofit/>
          </a:bodyPr>
          <a:lstStyle>
            <a:lvl1pPr marL="0" indent="0">
              <a:spcBef>
                <a:spcPts val="450"/>
              </a:spcBef>
              <a:buNone/>
              <a:defRPr sz="1500" b="0" baseline="0">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9" name="Text Placeholder 6"/>
          <p:cNvSpPr>
            <a:spLocks noGrp="1"/>
          </p:cNvSpPr>
          <p:nvPr>
            <p:ph type="body" sz="quarter" idx="16"/>
          </p:nvPr>
        </p:nvSpPr>
        <p:spPr>
          <a:xfrm>
            <a:off x="5943600" y="3360420"/>
            <a:ext cx="2743200" cy="1371600"/>
          </a:xfrm>
        </p:spPr>
        <p:txBody>
          <a:bodyPr lIns="0" tIns="0" rIns="0" bIns="0" anchor="t" anchorCtr="0">
            <a:noAutofit/>
          </a:bodyPr>
          <a:lstStyle>
            <a:lvl1pPr marL="0" indent="0" algn="ctr">
              <a:spcBef>
                <a:spcPts val="225"/>
              </a:spcBef>
              <a:buClr>
                <a:schemeClr val="accent1"/>
              </a:buClr>
              <a:buFont typeface="Arial" panose="020B0604020202020204" pitchFamily="34" charset="0"/>
              <a:buNone/>
              <a:defRPr sz="135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2028724869"/>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LD - Purpl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sp>
        <p:nvSpPr>
          <p:cNvPr id="4" name="Rectangle 3"/>
          <p:cNvSpPr/>
          <p:nvPr userDrawn="1"/>
        </p:nvSpPr>
        <p:spPr>
          <a:xfrm>
            <a:off x="6308726" y="0"/>
            <a:ext cx="2835275" cy="51435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defTabSz="342794" fontAlgn="base">
              <a:spcBef>
                <a:spcPct val="0"/>
              </a:spcBef>
              <a:spcAft>
                <a:spcPct val="0"/>
              </a:spcAft>
              <a:defRPr/>
            </a:pPr>
            <a:endParaRPr lang="en-US" sz="1350" dirty="0">
              <a:solidFill>
                <a:srgbClr val="FFFFFF"/>
              </a:solidFill>
              <a:cs typeface="Arial" pitchFamily="34" charset="0"/>
            </a:endParaRPr>
          </a:p>
        </p:txBody>
      </p:sp>
      <p:sp>
        <p:nvSpPr>
          <p:cNvPr id="5" name="Rectangle 12"/>
          <p:cNvSpPr/>
          <p:nvPr userDrawn="1"/>
        </p:nvSpPr>
        <p:spPr>
          <a:xfrm>
            <a:off x="8594726" y="0"/>
            <a:ext cx="549275" cy="51435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defTabSz="342794" fontAlgn="base">
              <a:spcBef>
                <a:spcPct val="0"/>
              </a:spcBef>
              <a:spcAft>
                <a:spcPct val="0"/>
              </a:spcAft>
              <a:defRPr/>
            </a:pPr>
            <a:endParaRPr lang="en-US" sz="1350" dirty="0">
              <a:solidFill>
                <a:srgbClr val="FFFFFF"/>
              </a:solidFill>
              <a:cs typeface="Arial" pitchFamily="34" charset="0"/>
            </a:endParaRPr>
          </a:p>
        </p:txBody>
      </p:sp>
      <p:sp>
        <p:nvSpPr>
          <p:cNvPr id="6" name="TextBox 8"/>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7" name="TextBox 6"/>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162DBB9B-197E-4630-B343-DFD056F044B0}"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pic>
        <p:nvPicPr>
          <p:cNvPr id="8" name="Picture 6" descr="cloud_only cop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10188" y="2103835"/>
            <a:ext cx="3833812" cy="261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0720" y="1131570"/>
            <a:ext cx="4572000" cy="2743200"/>
          </a:xfrm>
        </p:spPr>
        <p:txBody>
          <a:bodyPr lIns="0" tIns="0" rIns="0" bIns="0" anchor="t" anchorCtr="0">
            <a:noAutofit/>
          </a:bodyPr>
          <a:lstStyle>
            <a:lvl1pPr algn="l">
              <a:lnSpc>
                <a:spcPts val="3224"/>
              </a:lnSpc>
              <a:defRPr sz="3000" b="0">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5152899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LD - Green">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sp>
        <p:nvSpPr>
          <p:cNvPr id="4" name="Rectangle 3"/>
          <p:cNvSpPr/>
          <p:nvPr userDrawn="1"/>
        </p:nvSpPr>
        <p:spPr>
          <a:xfrm>
            <a:off x="6308726" y="0"/>
            <a:ext cx="2835275"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defTabSz="342794" fontAlgn="base">
              <a:spcBef>
                <a:spcPct val="0"/>
              </a:spcBef>
              <a:spcAft>
                <a:spcPct val="0"/>
              </a:spcAft>
              <a:defRPr/>
            </a:pPr>
            <a:endParaRPr lang="en-US" sz="1350" dirty="0">
              <a:solidFill>
                <a:srgbClr val="FFFFFF"/>
              </a:solidFill>
              <a:cs typeface="Arial" pitchFamily="34" charset="0"/>
            </a:endParaRPr>
          </a:p>
        </p:txBody>
      </p:sp>
      <p:sp>
        <p:nvSpPr>
          <p:cNvPr id="5" name="Rectangle 12"/>
          <p:cNvSpPr/>
          <p:nvPr userDrawn="1"/>
        </p:nvSpPr>
        <p:spPr>
          <a:xfrm>
            <a:off x="8594726" y="0"/>
            <a:ext cx="549275" cy="5143500"/>
          </a:xfrm>
          <a:prstGeom prst="rect">
            <a:avLst/>
          </a:prstGeom>
          <a:solidFill>
            <a:srgbClr val="005C5A"/>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defTabSz="342794" fontAlgn="base">
              <a:spcBef>
                <a:spcPct val="0"/>
              </a:spcBef>
              <a:spcAft>
                <a:spcPct val="0"/>
              </a:spcAft>
              <a:defRPr/>
            </a:pPr>
            <a:endParaRPr lang="en-US" sz="1350" dirty="0">
              <a:solidFill>
                <a:srgbClr val="FFFFFF"/>
              </a:solidFill>
              <a:cs typeface="Arial" pitchFamily="34" charset="0"/>
            </a:endParaRPr>
          </a:p>
        </p:txBody>
      </p:sp>
      <p:sp>
        <p:nvSpPr>
          <p:cNvPr id="6" name="TextBox 8"/>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white"/>
                </a:solidFill>
                <a:cs typeface="Arial"/>
              </a:rPr>
              <a:t>© IBM Corporation </a:t>
            </a:r>
          </a:p>
        </p:txBody>
      </p:sp>
      <p:sp>
        <p:nvSpPr>
          <p:cNvPr id="7" name="TextBox 6"/>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9F9B0E54-62FC-49DE-9F1A-D2E4C6592947}" type="slidenum">
              <a:rPr lang="en-US" altLang="en-US" sz="600">
                <a:solidFill>
                  <a:prstClr val="white"/>
                </a:solidFill>
              </a:rPr>
              <a:pPr fontAlgn="base">
                <a:spcBef>
                  <a:spcPct val="0"/>
                </a:spcBef>
                <a:spcAft>
                  <a:spcPct val="0"/>
                </a:spcAft>
              </a:pPr>
              <a:t>‹#›</a:t>
            </a:fld>
            <a:endParaRPr lang="en-US" altLang="en-US" sz="600">
              <a:solidFill>
                <a:prstClr val="white"/>
              </a:solidFill>
            </a:endParaRPr>
          </a:p>
        </p:txBody>
      </p:sp>
      <p:pic>
        <p:nvPicPr>
          <p:cNvPr id="8" name="Picture 6" descr="cloud_only cop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10188" y="2103835"/>
            <a:ext cx="3833812" cy="261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0720" y="1131570"/>
            <a:ext cx="4572000" cy="2743200"/>
          </a:xfrm>
        </p:spPr>
        <p:txBody>
          <a:bodyPr lIns="0" tIns="0" rIns="0" bIns="0" anchor="t" anchorCtr="0">
            <a:noAutofit/>
          </a:bodyPr>
          <a:lstStyle>
            <a:lvl1pPr algn="l">
              <a:lnSpc>
                <a:spcPts val="3224"/>
              </a:lnSpc>
              <a:defRPr sz="3000" b="0">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348925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384721"/>
          </a:xfrm>
        </p:spPr>
        <p:txBody>
          <a:bodyPr wrap="square">
            <a:spAutoFit/>
          </a:bodyPr>
          <a:lstStyle>
            <a:lvl1pPr>
              <a:lnSpc>
                <a:spcPts val="3000"/>
              </a:lnSpc>
              <a:defRPr sz="2800" baseline="0">
                <a:solidFill>
                  <a:schemeClr val="accent4"/>
                </a:solidFill>
                <a:latin typeface="Helvetica" charset="0"/>
                <a:ea typeface="Helvetica" charset="0"/>
                <a:cs typeface="Helvetica" charset="0"/>
              </a:defRPr>
            </a:lvl1pPr>
          </a:lstStyle>
          <a:p>
            <a:r>
              <a:rPr lang="en-US" dirty="0"/>
              <a:t>Click to edit Master title</a:t>
            </a:r>
          </a:p>
        </p:txBody>
      </p:sp>
      <p:sp>
        <p:nvSpPr>
          <p:cNvPr id="11" name="Rectangle 10"/>
          <p:cNvSpPr/>
          <p:nvPr userDrawn="1"/>
        </p:nvSpPr>
        <p:spPr>
          <a:xfrm>
            <a:off x="2792613" y="4867672"/>
            <a:ext cx="308062" cy="92333"/>
          </a:xfrm>
          <a:prstGeom prst="rect">
            <a:avLst/>
          </a:prstGeom>
        </p:spPr>
        <p:txBody>
          <a:bodyPr wrap="square" lIns="0" tIns="0" rIns="0" bIns="0">
            <a:spAutoFit/>
          </a:bodyPr>
          <a:lstStyle/>
          <a:p>
            <a:fld id="{655362CE-4ABE-4CB4-8947-B1242CDD9D94}" type="slidenum">
              <a:rPr lang="en-US" sz="600" baseline="0" smtClean="0">
                <a:solidFill>
                  <a:srgbClr val="5A5A5A"/>
                </a:solidFill>
                <a:latin typeface="Arial" panose="020B0604020202020204" pitchFamily="34" charset="0"/>
                <a:cs typeface="Arial" panose="020B0604020202020204" pitchFamily="34" charset="0"/>
              </a:rPr>
              <a:t>‹#›</a:t>
            </a:fld>
            <a:endParaRPr lang="en-US" sz="600" baseline="0" dirty="0">
              <a:solidFill>
                <a:srgbClr val="5A5A5A"/>
              </a:solidFill>
              <a:latin typeface="Arial" panose="020B0604020202020204" pitchFamily="34" charset="0"/>
              <a:cs typeface="Arial" panose="020B0604020202020204" pitchFamily="34" charset="0"/>
            </a:endParaRPr>
          </a:p>
        </p:txBody>
      </p:sp>
      <p:sp>
        <p:nvSpPr>
          <p:cNvPr id="13" name="Rectangle 12"/>
          <p:cNvSpPr/>
          <p:nvPr userDrawn="1"/>
        </p:nvSpPr>
        <p:spPr>
          <a:xfrm>
            <a:off x="2591197" y="4867672"/>
            <a:ext cx="196145"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Page</a:t>
            </a:r>
          </a:p>
        </p:txBody>
      </p:sp>
      <p:sp>
        <p:nvSpPr>
          <p:cNvPr id="14" name="Rectangle 13"/>
          <p:cNvSpPr/>
          <p:nvPr userDrawn="1"/>
        </p:nvSpPr>
        <p:spPr>
          <a:xfrm>
            <a:off x="613173" y="4867672"/>
            <a:ext cx="1192212"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 2016 IBM Corporation</a:t>
            </a:r>
          </a:p>
        </p:txBody>
      </p:sp>
    </p:spTree>
    <p:extLst>
      <p:ext uri="{BB962C8B-B14F-4D97-AF65-F5344CB8AC3E}">
        <p14:creationId xmlns:p14="http://schemas.microsoft.com/office/powerpoint/2010/main" val="916576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3" name="Rectangle 3"/>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8558" tIns="34280" rIns="68558" bIns="34280" anchor="ctr"/>
          <a:lstStyle/>
          <a:p>
            <a:pPr algn="ctr" fontAlgn="base">
              <a:spcBef>
                <a:spcPct val="0"/>
              </a:spcBef>
              <a:spcAft>
                <a:spcPct val="0"/>
              </a:spcAft>
              <a:defRPr/>
            </a:pPr>
            <a:endParaRPr lang="en-US" sz="1350">
              <a:solidFill>
                <a:srgbClr val="FFFFFF"/>
              </a:solidFill>
              <a:cs typeface="Arial" pitchFamily="34" charset="0"/>
            </a:endParaRPr>
          </a:p>
        </p:txBody>
      </p:sp>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16064" y="1075135"/>
            <a:ext cx="2917825" cy="185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ctrTitle"/>
          </p:nvPr>
        </p:nvSpPr>
        <p:spPr>
          <a:xfrm>
            <a:off x="2194560" y="2948940"/>
            <a:ext cx="5029200" cy="342900"/>
          </a:xfrm>
        </p:spPr>
        <p:txBody>
          <a:bodyPr lIns="0" tIns="0" rIns="0" bIns="0">
            <a:noAutofit/>
          </a:bodyPr>
          <a:lstStyle>
            <a:lvl1pPr algn="l">
              <a:defRPr sz="2100" b="1">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3643257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9"/>
          <p:cNvSpPr txBox="1"/>
          <p:nvPr userDrawn="1"/>
        </p:nvSpPr>
        <p:spPr>
          <a:xfrm>
            <a:off x="7894639" y="4969938"/>
            <a:ext cx="822325" cy="92333"/>
          </a:xfrm>
          <a:prstGeom prst="rect">
            <a:avLst/>
          </a:prstGeom>
          <a:noFill/>
        </p:spPr>
        <p:txBody>
          <a:bodyPr lIns="0" tIns="0" rIns="0" bIns="0" anchor="ctr">
            <a:spAutoFit/>
          </a:bodyPr>
          <a:lstStyle/>
          <a:p>
            <a:pPr defTabSz="342794">
              <a:defRPr/>
            </a:pPr>
            <a:r>
              <a:rPr lang="en-US" sz="600" kern="0" spc="-23" dirty="0">
                <a:solidFill>
                  <a:prstClr val="black"/>
                </a:solidFill>
                <a:cs typeface="Arial"/>
              </a:rPr>
              <a:t>© IBM Corporation </a:t>
            </a:r>
          </a:p>
        </p:txBody>
      </p:sp>
      <p:sp>
        <p:nvSpPr>
          <p:cNvPr id="3" name="TextBox 10"/>
          <p:cNvSpPr txBox="1"/>
          <p:nvPr userDrawn="1"/>
        </p:nvSpPr>
        <p:spPr>
          <a:xfrm>
            <a:off x="8726489" y="4969938"/>
            <a:ext cx="331787" cy="92333"/>
          </a:xfrm>
          <a:prstGeom prst="rect">
            <a:avLst/>
          </a:prstGeom>
          <a:noFill/>
        </p:spPr>
        <p:txBody>
          <a:bodyPr lIns="0" tIns="0" rIns="0" bIns="0" anchor="ct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09F91A9D-0269-4F89-86FE-27F07193754E}" type="slidenum">
              <a:rPr lang="en-US" altLang="en-US" sz="600">
                <a:solidFill>
                  <a:prstClr val="black"/>
                </a:solidFill>
              </a:rPr>
              <a:pPr fontAlgn="base">
                <a:spcBef>
                  <a:spcPct val="0"/>
                </a:spcBef>
                <a:spcAft>
                  <a:spcPct val="0"/>
                </a:spcAft>
              </a:pPr>
              <a:t>‹#›</a:t>
            </a:fld>
            <a:endParaRPr lang="en-US" altLang="en-US" sz="600">
              <a:solidFill>
                <a:prstClr val="black"/>
              </a:solidFill>
            </a:endParaRPr>
          </a:p>
        </p:txBody>
      </p:sp>
      <p:pic>
        <p:nvPicPr>
          <p:cNvPr id="4"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8394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Line 7"/>
          <p:cNvSpPr>
            <a:spLocks noChangeShapeType="1"/>
          </p:cNvSpPr>
          <p:nvPr/>
        </p:nvSpPr>
        <p:spPr bwMode="auto">
          <a:xfrm>
            <a:off x="0" y="438150"/>
            <a:ext cx="9144000" cy="0"/>
          </a:xfrm>
          <a:prstGeom prst="line">
            <a:avLst/>
          </a:prstGeom>
          <a:noFill/>
          <a:ln w="6350" cmpd="sng">
            <a:solidFill>
              <a:schemeClr val="bg1">
                <a:lumMod val="75000"/>
              </a:schemeClr>
            </a:solidFill>
            <a:round/>
            <a:headEnd/>
            <a:tailEnd/>
          </a:ln>
          <a:effectLst/>
        </p:spPr>
        <p:txBody>
          <a:bodyPr lIns="76780" tIns="38391" rIns="76780" bIns="38391"/>
          <a:lstStyle/>
          <a:p>
            <a:pPr fontAlgn="base">
              <a:spcBef>
                <a:spcPct val="0"/>
              </a:spcBef>
              <a:spcAft>
                <a:spcPct val="0"/>
              </a:spcAft>
              <a:defRPr/>
            </a:pPr>
            <a:endParaRPr lang="en-US" sz="1500" dirty="0">
              <a:ln>
                <a:solidFill>
                  <a:prstClr val="white">
                    <a:lumMod val="75000"/>
                  </a:prstClr>
                </a:solidFill>
              </a:ln>
              <a:solidFill>
                <a:prstClr val="black"/>
              </a:solidFill>
              <a:cs typeface="Arial" panose="020B0604020202020204" pitchFamily="34" charset="0"/>
            </a:endParaRPr>
          </a:p>
        </p:txBody>
      </p:sp>
      <p:sp>
        <p:nvSpPr>
          <p:cNvPr id="2" name="Title 1"/>
          <p:cNvSpPr>
            <a:spLocks noGrp="1"/>
          </p:cNvSpPr>
          <p:nvPr>
            <p:ph type="title"/>
          </p:nvPr>
        </p:nvSpPr>
        <p:spPr>
          <a:xfrm>
            <a:off x="380437" y="468696"/>
            <a:ext cx="8156575" cy="389334"/>
          </a:xfrm>
          <a:prstGeom prst="rect">
            <a:avLst/>
          </a:prstGeom>
        </p:spPr>
        <p:txBody>
          <a:bodyPr lIns="102373" tIns="51188" rIns="102373" bIns="51188"/>
          <a:lstStyle>
            <a:lvl1pPr>
              <a:defRPr sz="1875" b="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79947" y="1657350"/>
            <a:ext cx="8156575" cy="3086100"/>
          </a:xfrm>
          <a:prstGeom prst="rect">
            <a:avLst/>
          </a:prstGeom>
        </p:spPr>
        <p:txBody>
          <a:bodyPr/>
          <a:lstStyle>
            <a:lvl1pPr marL="0" indent="0">
              <a:buFontTx/>
              <a:buNone/>
              <a:defRPr sz="1200"/>
            </a:lvl1pPr>
          </a:lstStyle>
          <a:p>
            <a:pPr lvl="0"/>
            <a:r>
              <a:rPr lang="en-US" dirty="0" smtClean="0"/>
              <a:t>Click to edit Master text styles</a:t>
            </a:r>
          </a:p>
        </p:txBody>
      </p:sp>
      <p:sp>
        <p:nvSpPr>
          <p:cNvPr id="5" name="Slide Number Placeholder 6"/>
          <p:cNvSpPr>
            <a:spLocks noGrp="1" noChangeArrowheads="1"/>
          </p:cNvSpPr>
          <p:nvPr>
            <p:ph type="sldNum" sz="quarter" idx="10"/>
          </p:nvPr>
        </p:nvSpPr>
        <p:spPr>
          <a:xfrm>
            <a:off x="381000" y="4824412"/>
            <a:ext cx="552450" cy="185738"/>
          </a:xfrm>
        </p:spPr>
        <p:txBody>
          <a:bodyPr lIns="102373" tIns="51188" rIns="102373" bIns="51188"/>
          <a:lstStyle>
            <a:lvl1pPr>
              <a:defRPr sz="750"/>
            </a:lvl1pPr>
          </a:lstStyle>
          <a:p>
            <a:fld id="{A47ABCA7-3659-41B4-8223-FB819D47566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8818756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360" y="2066889"/>
            <a:ext cx="6857280" cy="565348"/>
          </a:xfrm>
        </p:spPr>
        <p:txBody>
          <a:bodyPr anchor="b"/>
          <a:lstStyle>
            <a:lvl1pPr algn="ctr">
              <a:defRPr sz="4082"/>
            </a:lvl1pPr>
          </a:lstStyle>
          <a:p>
            <a:r>
              <a:rPr lang="en-US" smtClean="0"/>
              <a:t>Click to edit Master title style</a:t>
            </a:r>
            <a:endParaRPr lang="en-US"/>
          </a:p>
        </p:txBody>
      </p:sp>
      <p:sp>
        <p:nvSpPr>
          <p:cNvPr id="3" name="Subtitle 2"/>
          <p:cNvSpPr>
            <a:spLocks noGrp="1"/>
          </p:cNvSpPr>
          <p:nvPr>
            <p:ph type="subTitle" idx="1"/>
          </p:nvPr>
        </p:nvSpPr>
        <p:spPr>
          <a:xfrm>
            <a:off x="1143360" y="2701364"/>
            <a:ext cx="6857280" cy="1242130"/>
          </a:xfrm>
        </p:spPr>
        <p:txBody>
          <a:bodyPr/>
          <a:lstStyle>
            <a:lvl1pPr marL="0" indent="0" algn="ctr">
              <a:buNone/>
              <a:defRPr sz="1633"/>
            </a:lvl1pPr>
            <a:lvl2pPr marL="311079" indent="0" algn="ctr">
              <a:buNone/>
              <a:defRPr sz="1361"/>
            </a:lvl2pPr>
            <a:lvl3pPr marL="622158" indent="0" algn="ctr">
              <a:buNone/>
              <a:defRPr sz="1225"/>
            </a:lvl3pPr>
            <a:lvl4pPr marL="933237" indent="0" algn="ctr">
              <a:buNone/>
              <a:defRPr sz="1089"/>
            </a:lvl4pPr>
            <a:lvl5pPr marL="1244316" indent="0" algn="ctr">
              <a:buNone/>
              <a:defRPr sz="1089"/>
            </a:lvl5pPr>
            <a:lvl6pPr marL="1555394" indent="0" algn="ctr">
              <a:buNone/>
              <a:defRPr sz="1089"/>
            </a:lvl6pPr>
            <a:lvl7pPr marL="1866473" indent="0" algn="ctr">
              <a:buNone/>
              <a:defRPr sz="1089"/>
            </a:lvl7pPr>
            <a:lvl8pPr marL="2177552" indent="0" algn="ctr">
              <a:buNone/>
              <a:defRPr sz="1089"/>
            </a:lvl8pPr>
            <a:lvl9pPr marL="2488631" indent="0" algn="ctr">
              <a:buNone/>
              <a:defRPr sz="1089"/>
            </a:lvl9pPr>
          </a:lstStyle>
          <a:p>
            <a:r>
              <a:rPr lang="en-US" smtClean="0"/>
              <a:t>Click to edit Master subtitle style</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4BF9A372-8D2E-4487-B043-FE7CF4023D6C}" type="datetime3">
              <a:rPr lang="en-US" altLang="en-US"/>
              <a:pPr>
                <a:defRPr/>
              </a:pPr>
              <a:t>25 November 2016</a:t>
            </a:fld>
            <a:endParaRPr lang="en-US" altLang="en-US" sz="1565">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9B8A8344-0A4C-4E1C-B55A-E5D6C1371369}" type="slidenum">
              <a:rPr lang="en-US" altLang="en-US"/>
              <a:pPr>
                <a:defRPr/>
              </a:pPr>
              <a:t>‹#›</a:t>
            </a:fld>
            <a:endParaRPr lang="en-US" altLang="en-US" sz="1565">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4422197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64F4CEC8-CB9E-4904-BD07-374E0DA224FB}" type="datetime3">
              <a:rPr lang="en-US" altLang="en-US"/>
              <a:pPr>
                <a:defRPr/>
              </a:pPr>
              <a:t>25 November 2016</a:t>
            </a:fld>
            <a:endParaRPr lang="en-US" altLang="en-US" sz="1565">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6C110F6B-8EB8-4727-9617-678FF54E3FCD}" type="slidenum">
              <a:rPr lang="en-US" altLang="en-US"/>
              <a:pPr>
                <a:defRPr/>
              </a:pPr>
              <a:t>‹#›</a:t>
            </a:fld>
            <a:endParaRPr lang="en-US" altLang="en-US" sz="1565">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891951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521" y="2856451"/>
            <a:ext cx="7886880" cy="565348"/>
          </a:xfrm>
        </p:spPr>
        <p:txBody>
          <a:bodyPr anchor="b"/>
          <a:lstStyle>
            <a:lvl1pPr>
              <a:defRPr sz="4082"/>
            </a:lvl1pPr>
          </a:lstStyle>
          <a:p>
            <a:r>
              <a:rPr lang="en-US" smtClean="0"/>
              <a:t>Click to edit Master title style</a:t>
            </a:r>
            <a:endParaRPr lang="en-US"/>
          </a:p>
        </p:txBody>
      </p:sp>
      <p:sp>
        <p:nvSpPr>
          <p:cNvPr id="3" name="Text Placeholder 2"/>
          <p:cNvSpPr>
            <a:spLocks noGrp="1"/>
          </p:cNvSpPr>
          <p:nvPr>
            <p:ph type="body" idx="1"/>
          </p:nvPr>
        </p:nvSpPr>
        <p:spPr>
          <a:xfrm>
            <a:off x="623521" y="3442322"/>
            <a:ext cx="7886880" cy="1124398"/>
          </a:xfrm>
        </p:spPr>
        <p:txBody>
          <a:bodyPr/>
          <a:lstStyle>
            <a:lvl1pPr marL="0" indent="0">
              <a:buNone/>
              <a:defRPr sz="1633"/>
            </a:lvl1pPr>
            <a:lvl2pPr marL="311079" indent="0">
              <a:buNone/>
              <a:defRPr sz="1361"/>
            </a:lvl2pPr>
            <a:lvl3pPr marL="622158" indent="0">
              <a:buNone/>
              <a:defRPr sz="1225"/>
            </a:lvl3pPr>
            <a:lvl4pPr marL="933237" indent="0">
              <a:buNone/>
              <a:defRPr sz="1089"/>
            </a:lvl4pPr>
            <a:lvl5pPr marL="1244316" indent="0">
              <a:buNone/>
              <a:defRPr sz="1089"/>
            </a:lvl5pPr>
            <a:lvl6pPr marL="1555394" indent="0">
              <a:buNone/>
              <a:defRPr sz="1089"/>
            </a:lvl6pPr>
            <a:lvl7pPr marL="1866473" indent="0">
              <a:buNone/>
              <a:defRPr sz="1089"/>
            </a:lvl7pPr>
            <a:lvl8pPr marL="2177552" indent="0">
              <a:buNone/>
              <a:defRPr sz="1089"/>
            </a:lvl8pPr>
            <a:lvl9pPr marL="2488631" indent="0">
              <a:buNone/>
              <a:defRPr sz="1089"/>
            </a:lvl9pPr>
          </a:lstStyle>
          <a:p>
            <a:pPr lvl="0"/>
            <a:r>
              <a:rPr lang="en-US" smtClean="0"/>
              <a:t>Click to edit Master text styles</a:t>
            </a:r>
          </a:p>
        </p:txBody>
      </p:sp>
      <p:sp>
        <p:nvSpPr>
          <p:cNvPr id="4" name="Date Placeholder 2"/>
          <p:cNvSpPr>
            <a:spLocks noGrp="1" noChangeArrowheads="1"/>
          </p:cNvSpPr>
          <p:nvPr>
            <p:ph type="dt" sz="half" idx="10"/>
          </p:nvPr>
        </p:nvSpPr>
        <p:spPr>
          <a:ln/>
        </p:spPr>
        <p:txBody>
          <a:bodyPr/>
          <a:lstStyle>
            <a:lvl1pPr>
              <a:defRPr/>
            </a:lvl1pPr>
          </a:lstStyle>
          <a:p>
            <a:pPr>
              <a:defRPr/>
            </a:pPr>
            <a:fld id="{2DFE2FAD-0A34-4156-88A7-2CCBE018DC68}" type="datetime3">
              <a:rPr lang="en-US" altLang="en-US"/>
              <a:pPr>
                <a:defRPr/>
              </a:pPr>
              <a:t>25 November 2016</a:t>
            </a:fld>
            <a:endParaRPr lang="en-US" altLang="en-US" sz="1565">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B2DFB8AB-0159-42CF-A398-364766091EC4}" type="slidenum">
              <a:rPr lang="en-US" altLang="en-US"/>
              <a:pPr>
                <a:defRPr/>
              </a:pPr>
              <a:t>‹#›</a:t>
            </a:fld>
            <a:endParaRPr lang="en-US" altLang="en-US" sz="1565">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1681075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832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28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
          <p:cNvSpPr>
            <a:spLocks noGrp="1" noChangeArrowheads="1"/>
          </p:cNvSpPr>
          <p:nvPr>
            <p:ph type="dt" sz="half" idx="10"/>
          </p:nvPr>
        </p:nvSpPr>
        <p:spPr>
          <a:ln/>
        </p:spPr>
        <p:txBody>
          <a:bodyPr/>
          <a:lstStyle>
            <a:lvl1pPr>
              <a:defRPr/>
            </a:lvl1pPr>
          </a:lstStyle>
          <a:p>
            <a:pPr>
              <a:defRPr/>
            </a:pPr>
            <a:fld id="{9C2E54EA-BD09-48E6-A6C8-F822FEF9624F}" type="datetime3">
              <a:rPr lang="en-US" altLang="en-US"/>
              <a:pPr>
                <a:defRPr/>
              </a:pPr>
              <a:t>25 November 2016</a:t>
            </a:fld>
            <a:endParaRPr lang="en-US" altLang="en-US" sz="1565">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D113E69A-18C0-47CD-B1CA-1D88F6568E2F}" type="slidenum">
              <a:rPr lang="en-US" altLang="en-US"/>
              <a:pPr>
                <a:defRPr/>
              </a:pPr>
              <a:t>‹#›</a:t>
            </a:fld>
            <a:endParaRPr lang="en-US" altLang="en-US" sz="1565">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0741930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281" y="274349"/>
            <a:ext cx="7886880" cy="33919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280" y="1260493"/>
            <a:ext cx="3869280" cy="617825"/>
          </a:xfrm>
        </p:spPr>
        <p:txBody>
          <a:bodyPr anchor="b"/>
          <a:lstStyle>
            <a:lvl1pPr marL="0" indent="0">
              <a:buNone/>
              <a:defRPr sz="1633" b="1"/>
            </a:lvl1pPr>
            <a:lvl2pPr marL="311079" indent="0">
              <a:buNone/>
              <a:defRPr sz="1361" b="1"/>
            </a:lvl2pPr>
            <a:lvl3pPr marL="622158" indent="0">
              <a:buNone/>
              <a:defRPr sz="1225" b="1"/>
            </a:lvl3pPr>
            <a:lvl4pPr marL="933237" indent="0">
              <a:buNone/>
              <a:defRPr sz="1089" b="1"/>
            </a:lvl4pPr>
            <a:lvl5pPr marL="1244316" indent="0">
              <a:buNone/>
              <a:defRPr sz="1089" b="1"/>
            </a:lvl5pPr>
            <a:lvl6pPr marL="1555394" indent="0">
              <a:buNone/>
              <a:defRPr sz="1089" b="1"/>
            </a:lvl6pPr>
            <a:lvl7pPr marL="1866473" indent="0">
              <a:buNone/>
              <a:defRPr sz="1089" b="1"/>
            </a:lvl7pPr>
            <a:lvl8pPr marL="2177552" indent="0">
              <a:buNone/>
              <a:defRPr sz="1089" b="1"/>
            </a:lvl8pPr>
            <a:lvl9pPr marL="2488631" indent="0">
              <a:buNone/>
              <a:defRPr sz="1089" b="1"/>
            </a:lvl9pPr>
          </a:lstStyle>
          <a:p>
            <a:pPr lvl="0"/>
            <a:r>
              <a:rPr lang="en-US" smtClean="0"/>
              <a:t>Click to edit Master text styles</a:t>
            </a:r>
          </a:p>
        </p:txBody>
      </p:sp>
      <p:sp>
        <p:nvSpPr>
          <p:cNvPr id="4" name="Content Placeholder 3"/>
          <p:cNvSpPr>
            <a:spLocks noGrp="1"/>
          </p:cNvSpPr>
          <p:nvPr>
            <p:ph sz="half" idx="2"/>
          </p:nvPr>
        </p:nvSpPr>
        <p:spPr>
          <a:xfrm>
            <a:off x="629280" y="1878317"/>
            <a:ext cx="3869280" cy="27640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600" y="1260493"/>
            <a:ext cx="3886560" cy="617825"/>
          </a:xfrm>
        </p:spPr>
        <p:txBody>
          <a:bodyPr anchor="b"/>
          <a:lstStyle>
            <a:lvl1pPr marL="0" indent="0">
              <a:buNone/>
              <a:defRPr sz="1633" b="1"/>
            </a:lvl1pPr>
            <a:lvl2pPr marL="311079" indent="0">
              <a:buNone/>
              <a:defRPr sz="1361" b="1"/>
            </a:lvl2pPr>
            <a:lvl3pPr marL="622158" indent="0">
              <a:buNone/>
              <a:defRPr sz="1225" b="1"/>
            </a:lvl3pPr>
            <a:lvl4pPr marL="933237" indent="0">
              <a:buNone/>
              <a:defRPr sz="1089" b="1"/>
            </a:lvl4pPr>
            <a:lvl5pPr marL="1244316" indent="0">
              <a:buNone/>
              <a:defRPr sz="1089" b="1"/>
            </a:lvl5pPr>
            <a:lvl6pPr marL="1555394" indent="0">
              <a:buNone/>
              <a:defRPr sz="1089" b="1"/>
            </a:lvl6pPr>
            <a:lvl7pPr marL="1866473" indent="0">
              <a:buNone/>
              <a:defRPr sz="1089" b="1"/>
            </a:lvl7pPr>
            <a:lvl8pPr marL="2177552" indent="0">
              <a:buNone/>
              <a:defRPr sz="1089" b="1"/>
            </a:lvl8pPr>
            <a:lvl9pPr marL="2488631" indent="0">
              <a:buNone/>
              <a:defRPr sz="1089" b="1"/>
            </a:lvl9pPr>
          </a:lstStyle>
          <a:p>
            <a:pPr lvl="0"/>
            <a:r>
              <a:rPr lang="en-US" smtClean="0"/>
              <a:t>Click to edit Master text styles</a:t>
            </a:r>
          </a:p>
        </p:txBody>
      </p:sp>
      <p:sp>
        <p:nvSpPr>
          <p:cNvPr id="6" name="Content Placeholder 5"/>
          <p:cNvSpPr>
            <a:spLocks noGrp="1"/>
          </p:cNvSpPr>
          <p:nvPr>
            <p:ph sz="quarter" idx="4"/>
          </p:nvPr>
        </p:nvSpPr>
        <p:spPr>
          <a:xfrm>
            <a:off x="4629600" y="1878317"/>
            <a:ext cx="3886560" cy="27640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
          <p:cNvSpPr>
            <a:spLocks noGrp="1" noChangeArrowheads="1"/>
          </p:cNvSpPr>
          <p:nvPr>
            <p:ph type="dt" sz="half" idx="10"/>
          </p:nvPr>
        </p:nvSpPr>
        <p:spPr>
          <a:ln/>
        </p:spPr>
        <p:txBody>
          <a:bodyPr/>
          <a:lstStyle>
            <a:lvl1pPr>
              <a:defRPr/>
            </a:lvl1pPr>
          </a:lstStyle>
          <a:p>
            <a:pPr>
              <a:defRPr/>
            </a:pPr>
            <a:fld id="{36A2B8EC-6D51-46D6-BE2F-B75F09423227}" type="datetime3">
              <a:rPr lang="en-US" altLang="en-US"/>
              <a:pPr>
                <a:defRPr/>
              </a:pPr>
              <a:t>25 November 2016</a:t>
            </a:fld>
            <a:endParaRPr lang="en-US" altLang="en-US" sz="1565">
              <a:solidFill>
                <a:srgbClr val="000000"/>
              </a:solidFill>
            </a:endParaRPr>
          </a:p>
        </p:txBody>
      </p:sp>
      <p:sp>
        <p:nvSpPr>
          <p:cNvPr id="8" name="Slide Number Placeholder 3"/>
          <p:cNvSpPr>
            <a:spLocks noGrp="1" noChangeArrowheads="1"/>
          </p:cNvSpPr>
          <p:nvPr>
            <p:ph type="sldNum" sz="quarter" idx="11"/>
          </p:nvPr>
        </p:nvSpPr>
        <p:spPr>
          <a:ln/>
        </p:spPr>
        <p:txBody>
          <a:bodyPr/>
          <a:lstStyle>
            <a:lvl1pPr>
              <a:defRPr/>
            </a:lvl1pPr>
          </a:lstStyle>
          <a:p>
            <a:pPr>
              <a:defRPr/>
            </a:pPr>
            <a:fld id="{474C6902-E29C-44FD-AF39-E2BD76FCD9C1}" type="slidenum">
              <a:rPr lang="en-US" altLang="en-US"/>
              <a:pPr>
                <a:defRPr/>
              </a:pPr>
              <a:t>‹#›</a:t>
            </a:fld>
            <a:endParaRPr lang="en-US" altLang="en-US" sz="1565">
              <a:solidFill>
                <a:srgbClr val="000000"/>
              </a:solidFill>
            </a:endParaRPr>
          </a:p>
        </p:txBody>
      </p:sp>
      <p:sp>
        <p:nvSpPr>
          <p:cNvPr id="9"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918072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noChangeArrowheads="1"/>
          </p:cNvSpPr>
          <p:nvPr>
            <p:ph type="dt" sz="half" idx="10"/>
          </p:nvPr>
        </p:nvSpPr>
        <p:spPr>
          <a:ln/>
        </p:spPr>
        <p:txBody>
          <a:bodyPr/>
          <a:lstStyle>
            <a:lvl1pPr>
              <a:defRPr/>
            </a:lvl1pPr>
          </a:lstStyle>
          <a:p>
            <a:pPr>
              <a:defRPr/>
            </a:pPr>
            <a:fld id="{317C4592-6921-4385-B657-B196599CF742}" type="datetime3">
              <a:rPr lang="en-US" altLang="en-US"/>
              <a:pPr>
                <a:defRPr/>
              </a:pPr>
              <a:t>25 November 2016</a:t>
            </a:fld>
            <a:endParaRPr lang="en-US" altLang="en-US" sz="1565">
              <a:solidFill>
                <a:srgbClr val="000000"/>
              </a:solidFill>
            </a:endParaRPr>
          </a:p>
        </p:txBody>
      </p:sp>
      <p:sp>
        <p:nvSpPr>
          <p:cNvPr id="4" name="Slide Number Placeholder 3"/>
          <p:cNvSpPr>
            <a:spLocks noGrp="1" noChangeArrowheads="1"/>
          </p:cNvSpPr>
          <p:nvPr>
            <p:ph type="sldNum" sz="quarter" idx="11"/>
          </p:nvPr>
        </p:nvSpPr>
        <p:spPr>
          <a:ln/>
        </p:spPr>
        <p:txBody>
          <a:bodyPr/>
          <a:lstStyle>
            <a:lvl1pPr>
              <a:defRPr/>
            </a:lvl1pPr>
          </a:lstStyle>
          <a:p>
            <a:pPr>
              <a:defRPr/>
            </a:pPr>
            <a:fld id="{80BA32C0-2559-4BDE-B139-B4AF5D4388A3}" type="slidenum">
              <a:rPr lang="en-US" altLang="en-US"/>
              <a:pPr>
                <a:defRPr/>
              </a:pPr>
              <a:t>‹#›</a:t>
            </a:fld>
            <a:endParaRPr lang="en-US" altLang="en-US" sz="1565">
              <a:solidFill>
                <a:srgbClr val="000000"/>
              </a:solidFill>
            </a:endParaRPr>
          </a:p>
        </p:txBody>
      </p:sp>
      <p:sp>
        <p:nvSpPr>
          <p:cNvPr id="5"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8859147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
          <p:cNvSpPr>
            <a:spLocks noGrp="1" noChangeArrowheads="1"/>
          </p:cNvSpPr>
          <p:nvPr>
            <p:ph type="dt" sz="half" idx="10"/>
          </p:nvPr>
        </p:nvSpPr>
        <p:spPr>
          <a:ln/>
        </p:spPr>
        <p:txBody>
          <a:bodyPr/>
          <a:lstStyle>
            <a:lvl1pPr>
              <a:defRPr/>
            </a:lvl1pPr>
          </a:lstStyle>
          <a:p>
            <a:pPr>
              <a:defRPr/>
            </a:pPr>
            <a:fld id="{8F567E5B-6244-41CD-BED9-A76741677854}" type="datetime3">
              <a:rPr lang="en-US" altLang="en-US"/>
              <a:pPr>
                <a:defRPr/>
              </a:pPr>
              <a:t>25 November 2016</a:t>
            </a:fld>
            <a:endParaRPr lang="en-US" altLang="en-US" sz="1565">
              <a:solidFill>
                <a:srgbClr val="000000"/>
              </a:solidFill>
            </a:endParaRPr>
          </a:p>
        </p:txBody>
      </p:sp>
      <p:sp>
        <p:nvSpPr>
          <p:cNvPr id="3" name="Slide Number Placeholder 3"/>
          <p:cNvSpPr>
            <a:spLocks noGrp="1" noChangeArrowheads="1"/>
          </p:cNvSpPr>
          <p:nvPr>
            <p:ph type="sldNum" sz="quarter" idx="11"/>
          </p:nvPr>
        </p:nvSpPr>
        <p:spPr>
          <a:ln/>
        </p:spPr>
        <p:txBody>
          <a:bodyPr/>
          <a:lstStyle>
            <a:lvl1pPr>
              <a:defRPr/>
            </a:lvl1pPr>
          </a:lstStyle>
          <a:p>
            <a:pPr>
              <a:defRPr/>
            </a:pPr>
            <a:fld id="{8A235209-D1DB-44D4-8774-04EBB8815E2C}" type="slidenum">
              <a:rPr lang="en-US" altLang="en-US"/>
              <a:pPr>
                <a:defRPr/>
              </a:pPr>
              <a:t>‹#›</a:t>
            </a:fld>
            <a:endParaRPr lang="en-US" altLang="en-US" sz="1565">
              <a:solidFill>
                <a:srgbClr val="000000"/>
              </a:solidFill>
            </a:endParaRPr>
          </a:p>
        </p:txBody>
      </p:sp>
      <p:sp>
        <p:nvSpPr>
          <p:cNvPr id="4"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90362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a:xfrm>
            <a:off x="2792613" y="4867672"/>
            <a:ext cx="308062" cy="92333"/>
          </a:xfrm>
          <a:prstGeom prst="rect">
            <a:avLst/>
          </a:prstGeom>
        </p:spPr>
        <p:txBody>
          <a:bodyPr wrap="square" lIns="0" tIns="0" rIns="0" bIns="0">
            <a:spAutoFit/>
          </a:bodyPr>
          <a:lstStyle/>
          <a:p>
            <a:fld id="{655362CE-4ABE-4CB4-8947-B1242CDD9D94}" type="slidenum">
              <a:rPr lang="en-US" sz="600" baseline="0" smtClean="0">
                <a:solidFill>
                  <a:srgbClr val="5A5A5A"/>
                </a:solidFill>
                <a:latin typeface="Arial" panose="020B0604020202020204" pitchFamily="34" charset="0"/>
                <a:cs typeface="Arial" panose="020B0604020202020204" pitchFamily="34" charset="0"/>
              </a:rPr>
              <a:t>‹#›</a:t>
            </a:fld>
            <a:endParaRPr lang="en-US" sz="600" baseline="0" dirty="0">
              <a:solidFill>
                <a:srgbClr val="5A5A5A"/>
              </a:solidFill>
              <a:latin typeface="Arial" panose="020B0604020202020204" pitchFamily="34" charset="0"/>
              <a:cs typeface="Arial" panose="020B0604020202020204" pitchFamily="34" charset="0"/>
            </a:endParaRPr>
          </a:p>
        </p:txBody>
      </p:sp>
      <p:sp>
        <p:nvSpPr>
          <p:cNvPr id="11" name="Rectangle 10"/>
          <p:cNvSpPr/>
          <p:nvPr userDrawn="1"/>
        </p:nvSpPr>
        <p:spPr>
          <a:xfrm>
            <a:off x="2591197" y="4867672"/>
            <a:ext cx="196145"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Page</a:t>
            </a:r>
          </a:p>
        </p:txBody>
      </p:sp>
      <p:sp>
        <p:nvSpPr>
          <p:cNvPr id="13" name="Rectangle 12"/>
          <p:cNvSpPr/>
          <p:nvPr userDrawn="1"/>
        </p:nvSpPr>
        <p:spPr>
          <a:xfrm>
            <a:off x="613173" y="4867672"/>
            <a:ext cx="1192212"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 2015 IBM Corporation</a:t>
            </a:r>
          </a:p>
        </p:txBody>
      </p:sp>
    </p:spTree>
    <p:extLst>
      <p:ext uri="{BB962C8B-B14F-4D97-AF65-F5344CB8AC3E}">
        <p14:creationId xmlns:p14="http://schemas.microsoft.com/office/powerpoint/2010/main" val="38504945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280" y="940368"/>
            <a:ext cx="2949120" cy="603114"/>
          </a:xfrm>
        </p:spPr>
        <p:txBody>
          <a:bodyPr anchor="b"/>
          <a:lstStyle>
            <a:lvl1pPr>
              <a:defRPr sz="2177"/>
            </a:lvl1pPr>
          </a:lstStyle>
          <a:p>
            <a:r>
              <a:rPr lang="en-US" smtClean="0"/>
              <a:t>Click to edit Master title style</a:t>
            </a:r>
            <a:endParaRPr lang="en-US"/>
          </a:p>
        </p:txBody>
      </p:sp>
      <p:sp>
        <p:nvSpPr>
          <p:cNvPr id="3" name="Content Placeholder 2"/>
          <p:cNvSpPr>
            <a:spLocks noGrp="1"/>
          </p:cNvSpPr>
          <p:nvPr>
            <p:ph idx="1"/>
          </p:nvPr>
        </p:nvSpPr>
        <p:spPr>
          <a:xfrm>
            <a:off x="3888000" y="740958"/>
            <a:ext cx="4628160" cy="3655104"/>
          </a:xfrm>
        </p:spPr>
        <p:txBody>
          <a:bodyPr/>
          <a:lstStyle>
            <a:lvl1pPr>
              <a:defRPr sz="2177"/>
            </a:lvl1pPr>
            <a:lvl2pPr>
              <a:defRPr sz="1905"/>
            </a:lvl2pPr>
            <a:lvl3pPr>
              <a:defRPr sz="1633"/>
            </a:lvl3pPr>
            <a:lvl4pPr>
              <a:defRPr sz="1361"/>
            </a:lvl4pPr>
            <a:lvl5pPr>
              <a:defRPr sz="1361"/>
            </a:lvl5pPr>
            <a:lvl6pPr>
              <a:defRPr sz="1361"/>
            </a:lvl6pPr>
            <a:lvl7pPr>
              <a:defRPr sz="1361"/>
            </a:lvl7pPr>
            <a:lvl8pPr>
              <a:defRPr sz="1361"/>
            </a:lvl8pPr>
            <a:lvl9pPr>
              <a:defRPr sz="136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280" y="1543483"/>
            <a:ext cx="2949120" cy="2857980"/>
          </a:xfrm>
        </p:spPr>
        <p:txBody>
          <a:bodyPr/>
          <a:lstStyle>
            <a:lvl1pPr marL="0" indent="0">
              <a:buNone/>
              <a:defRPr sz="1089"/>
            </a:lvl1pPr>
            <a:lvl2pPr marL="311079" indent="0">
              <a:buNone/>
              <a:defRPr sz="953"/>
            </a:lvl2pPr>
            <a:lvl3pPr marL="622158" indent="0">
              <a:buNone/>
              <a:defRPr sz="816"/>
            </a:lvl3pPr>
            <a:lvl4pPr marL="933237" indent="0">
              <a:buNone/>
              <a:defRPr sz="680"/>
            </a:lvl4pPr>
            <a:lvl5pPr marL="1244316" indent="0">
              <a:buNone/>
              <a:defRPr sz="680"/>
            </a:lvl5pPr>
            <a:lvl6pPr marL="1555394" indent="0">
              <a:buNone/>
              <a:defRPr sz="680"/>
            </a:lvl6pPr>
            <a:lvl7pPr marL="1866473" indent="0">
              <a:buNone/>
              <a:defRPr sz="680"/>
            </a:lvl7pPr>
            <a:lvl8pPr marL="2177552" indent="0">
              <a:buNone/>
              <a:defRPr sz="680"/>
            </a:lvl8pPr>
            <a:lvl9pPr marL="2488631" indent="0">
              <a:buNone/>
              <a:defRPr sz="680"/>
            </a:lvl9pPr>
          </a:lstStyle>
          <a:p>
            <a:pPr lvl="0"/>
            <a:r>
              <a:rPr lang="en-US" smtClean="0"/>
              <a:t>Click to edit Master text styles</a:t>
            </a:r>
          </a:p>
        </p:txBody>
      </p:sp>
      <p:sp>
        <p:nvSpPr>
          <p:cNvPr id="5" name="Date Placeholder 2"/>
          <p:cNvSpPr>
            <a:spLocks noGrp="1" noChangeArrowheads="1"/>
          </p:cNvSpPr>
          <p:nvPr>
            <p:ph type="dt" sz="half" idx="10"/>
          </p:nvPr>
        </p:nvSpPr>
        <p:spPr>
          <a:ln/>
        </p:spPr>
        <p:txBody>
          <a:bodyPr/>
          <a:lstStyle>
            <a:lvl1pPr>
              <a:defRPr/>
            </a:lvl1pPr>
          </a:lstStyle>
          <a:p>
            <a:pPr>
              <a:defRPr/>
            </a:pPr>
            <a:fld id="{DC662C29-66D0-43BA-BC5B-B0699BDBA20A}" type="datetime3">
              <a:rPr lang="en-US" altLang="en-US"/>
              <a:pPr>
                <a:defRPr/>
              </a:pPr>
              <a:t>25 November 2016</a:t>
            </a:fld>
            <a:endParaRPr lang="en-US" altLang="en-US" sz="1565">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42EFF9ED-0047-4E8A-BFED-7D34FC2C2038}" type="slidenum">
              <a:rPr lang="en-US" altLang="en-US"/>
              <a:pPr>
                <a:defRPr/>
              </a:pPr>
              <a:t>‹#›</a:t>
            </a:fld>
            <a:endParaRPr lang="en-US" altLang="en-US" sz="1565">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41134703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280" y="940368"/>
            <a:ext cx="2949120" cy="603114"/>
          </a:xfrm>
        </p:spPr>
        <p:txBody>
          <a:bodyPr anchor="b"/>
          <a:lstStyle>
            <a:lvl1pPr>
              <a:defRPr sz="2177"/>
            </a:lvl1pPr>
          </a:lstStyle>
          <a:p>
            <a:r>
              <a:rPr lang="en-US" smtClean="0"/>
              <a:t>Click to edit Master title style</a:t>
            </a:r>
            <a:endParaRPr lang="en-US"/>
          </a:p>
        </p:txBody>
      </p:sp>
      <p:sp>
        <p:nvSpPr>
          <p:cNvPr id="3" name="Picture Placeholder 2"/>
          <p:cNvSpPr>
            <a:spLocks noGrp="1"/>
          </p:cNvSpPr>
          <p:nvPr>
            <p:ph type="pic" idx="1"/>
          </p:nvPr>
        </p:nvSpPr>
        <p:spPr>
          <a:xfrm>
            <a:off x="3888000" y="740958"/>
            <a:ext cx="4628160" cy="3655104"/>
          </a:xfrm>
        </p:spPr>
        <p:txBody>
          <a:bodyPr/>
          <a:lstStyle>
            <a:lvl1pPr marL="0" indent="0">
              <a:buNone/>
              <a:defRPr sz="2177"/>
            </a:lvl1pPr>
            <a:lvl2pPr marL="311079" indent="0">
              <a:buNone/>
              <a:defRPr sz="1905"/>
            </a:lvl2pPr>
            <a:lvl3pPr marL="622158" indent="0">
              <a:buNone/>
              <a:defRPr sz="1633"/>
            </a:lvl3pPr>
            <a:lvl4pPr marL="933237" indent="0">
              <a:buNone/>
              <a:defRPr sz="1361"/>
            </a:lvl4pPr>
            <a:lvl5pPr marL="1244316" indent="0">
              <a:buNone/>
              <a:defRPr sz="1361"/>
            </a:lvl5pPr>
            <a:lvl6pPr marL="1555394" indent="0">
              <a:buNone/>
              <a:defRPr sz="1361"/>
            </a:lvl6pPr>
            <a:lvl7pPr marL="1866473" indent="0">
              <a:buNone/>
              <a:defRPr sz="1361"/>
            </a:lvl7pPr>
            <a:lvl8pPr marL="2177552" indent="0">
              <a:buNone/>
              <a:defRPr sz="1361"/>
            </a:lvl8pPr>
            <a:lvl9pPr marL="2488631" indent="0">
              <a:buNone/>
              <a:defRPr sz="1361"/>
            </a:lvl9pPr>
          </a:lstStyle>
          <a:p>
            <a:pPr lvl="0"/>
            <a:endParaRPr lang="en-US" noProof="0" smtClean="0">
              <a:sym typeface="Arial" panose="020B0604020202020204" pitchFamily="34" charset="0"/>
            </a:endParaRPr>
          </a:p>
        </p:txBody>
      </p:sp>
      <p:sp>
        <p:nvSpPr>
          <p:cNvPr id="4" name="Text Placeholder 3"/>
          <p:cNvSpPr>
            <a:spLocks noGrp="1"/>
          </p:cNvSpPr>
          <p:nvPr>
            <p:ph type="body" sz="half" idx="2"/>
          </p:nvPr>
        </p:nvSpPr>
        <p:spPr>
          <a:xfrm>
            <a:off x="629280" y="1543483"/>
            <a:ext cx="2949120" cy="2857980"/>
          </a:xfrm>
        </p:spPr>
        <p:txBody>
          <a:bodyPr/>
          <a:lstStyle>
            <a:lvl1pPr marL="0" indent="0">
              <a:buNone/>
              <a:defRPr sz="1089"/>
            </a:lvl1pPr>
            <a:lvl2pPr marL="311079" indent="0">
              <a:buNone/>
              <a:defRPr sz="953"/>
            </a:lvl2pPr>
            <a:lvl3pPr marL="622158" indent="0">
              <a:buNone/>
              <a:defRPr sz="816"/>
            </a:lvl3pPr>
            <a:lvl4pPr marL="933237" indent="0">
              <a:buNone/>
              <a:defRPr sz="680"/>
            </a:lvl4pPr>
            <a:lvl5pPr marL="1244316" indent="0">
              <a:buNone/>
              <a:defRPr sz="680"/>
            </a:lvl5pPr>
            <a:lvl6pPr marL="1555394" indent="0">
              <a:buNone/>
              <a:defRPr sz="680"/>
            </a:lvl6pPr>
            <a:lvl7pPr marL="1866473" indent="0">
              <a:buNone/>
              <a:defRPr sz="680"/>
            </a:lvl7pPr>
            <a:lvl8pPr marL="2177552" indent="0">
              <a:buNone/>
              <a:defRPr sz="680"/>
            </a:lvl8pPr>
            <a:lvl9pPr marL="2488631" indent="0">
              <a:buNone/>
              <a:defRPr sz="680"/>
            </a:lvl9pPr>
          </a:lstStyle>
          <a:p>
            <a:pPr lvl="0"/>
            <a:r>
              <a:rPr lang="en-US" smtClean="0"/>
              <a:t>Click to edit Master text styles</a:t>
            </a:r>
          </a:p>
        </p:txBody>
      </p:sp>
      <p:sp>
        <p:nvSpPr>
          <p:cNvPr id="5" name="Date Placeholder 2"/>
          <p:cNvSpPr>
            <a:spLocks noGrp="1" noChangeArrowheads="1"/>
          </p:cNvSpPr>
          <p:nvPr>
            <p:ph type="dt" sz="half" idx="10"/>
          </p:nvPr>
        </p:nvSpPr>
        <p:spPr>
          <a:ln/>
        </p:spPr>
        <p:txBody>
          <a:bodyPr/>
          <a:lstStyle>
            <a:lvl1pPr>
              <a:defRPr/>
            </a:lvl1pPr>
          </a:lstStyle>
          <a:p>
            <a:pPr>
              <a:defRPr/>
            </a:pPr>
            <a:fld id="{0B28C6C4-B74F-44F8-A76E-F911A4AC8AA2}" type="datetime3">
              <a:rPr lang="en-US" altLang="en-US"/>
              <a:pPr>
                <a:defRPr/>
              </a:pPr>
              <a:t>25 November 2016</a:t>
            </a:fld>
            <a:endParaRPr lang="en-US" altLang="en-US" sz="1565">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7CD82BA3-9DD9-4AA4-A179-119D7BCBAA34}" type="slidenum">
              <a:rPr lang="en-US" altLang="en-US"/>
              <a:pPr>
                <a:defRPr/>
              </a:pPr>
              <a:t>‹#›</a:t>
            </a:fld>
            <a:endParaRPr lang="en-US" altLang="en-US" sz="1565">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854979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0363D32A-6EE9-4B9F-956D-8EA6674EEDE4}" type="datetime3">
              <a:rPr lang="en-US" altLang="en-US"/>
              <a:pPr>
                <a:defRPr/>
              </a:pPr>
              <a:t>25 November 2016</a:t>
            </a:fld>
            <a:endParaRPr lang="en-US" altLang="en-US" sz="1565">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0F8243D2-21F2-4B85-939F-35F9A40ABADA}" type="slidenum">
              <a:rPr lang="en-US" altLang="en-US"/>
              <a:pPr>
                <a:defRPr/>
              </a:pPr>
              <a:t>‹#›</a:t>
            </a:fld>
            <a:endParaRPr lang="en-US" altLang="en-US" sz="1565">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25066673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7449" y="219263"/>
            <a:ext cx="678391" cy="389272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8320" y="219263"/>
            <a:ext cx="6377760" cy="3892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
          <p:cNvSpPr>
            <a:spLocks noGrp="1" noChangeArrowheads="1"/>
          </p:cNvSpPr>
          <p:nvPr>
            <p:ph type="dt" sz="half" idx="10"/>
          </p:nvPr>
        </p:nvSpPr>
        <p:spPr>
          <a:ln/>
        </p:spPr>
        <p:txBody>
          <a:bodyPr/>
          <a:lstStyle>
            <a:lvl1pPr>
              <a:defRPr/>
            </a:lvl1pPr>
          </a:lstStyle>
          <a:p>
            <a:pPr>
              <a:defRPr/>
            </a:pPr>
            <a:fld id="{33F95BBB-E3B5-4748-A6C3-4F51835AC6BD}" type="datetime3">
              <a:rPr lang="en-US" altLang="en-US"/>
              <a:pPr>
                <a:defRPr/>
              </a:pPr>
              <a:t>25 November 2016</a:t>
            </a:fld>
            <a:endParaRPr lang="en-US" altLang="en-US" sz="1565">
              <a:solidFill>
                <a:srgbClr val="000000"/>
              </a:solidFill>
            </a:endParaRPr>
          </a:p>
        </p:txBody>
      </p:sp>
      <p:sp>
        <p:nvSpPr>
          <p:cNvPr id="5" name="Slide Number Placeholder 3"/>
          <p:cNvSpPr>
            <a:spLocks noGrp="1" noChangeArrowheads="1"/>
          </p:cNvSpPr>
          <p:nvPr>
            <p:ph type="sldNum" sz="quarter" idx="11"/>
          </p:nvPr>
        </p:nvSpPr>
        <p:spPr>
          <a:ln/>
        </p:spPr>
        <p:txBody>
          <a:bodyPr/>
          <a:lstStyle>
            <a:lvl1pPr>
              <a:defRPr/>
            </a:lvl1pPr>
          </a:lstStyle>
          <a:p>
            <a:pPr>
              <a:defRPr/>
            </a:pPr>
            <a:fld id="{7659B6D2-1AC5-432C-87C6-D09C15CA6C04}" type="slidenum">
              <a:rPr lang="en-US" altLang="en-US"/>
              <a:pPr>
                <a:defRPr/>
              </a:pPr>
              <a:t>‹#›</a:t>
            </a:fld>
            <a:endParaRPr lang="en-US" altLang="en-US" sz="1565">
              <a:solidFill>
                <a:srgbClr val="000000"/>
              </a:solidFill>
            </a:endParaRPr>
          </a:p>
        </p:txBody>
      </p:sp>
      <p:sp>
        <p:nvSpPr>
          <p:cNvPr id="6"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060071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28320" y="219263"/>
            <a:ext cx="8687520" cy="33591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32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25280" y="1370665"/>
            <a:ext cx="4158720" cy="13188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25280" y="2793173"/>
            <a:ext cx="4158720" cy="13188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2"/>
          <p:cNvSpPr>
            <a:spLocks noGrp="1" noChangeArrowheads="1"/>
          </p:cNvSpPr>
          <p:nvPr>
            <p:ph type="dt" sz="half" idx="10"/>
          </p:nvPr>
        </p:nvSpPr>
        <p:spPr>
          <a:ln/>
        </p:spPr>
        <p:txBody>
          <a:bodyPr/>
          <a:lstStyle>
            <a:lvl1pPr>
              <a:defRPr/>
            </a:lvl1pPr>
          </a:lstStyle>
          <a:p>
            <a:pPr>
              <a:defRPr/>
            </a:pPr>
            <a:fld id="{E207E323-D412-49D9-8082-B9FF3CB93926}" type="datetime3">
              <a:rPr lang="en-US" altLang="en-US"/>
              <a:pPr>
                <a:defRPr/>
              </a:pPr>
              <a:t>25 November 2016</a:t>
            </a:fld>
            <a:endParaRPr lang="en-US" altLang="en-US" sz="1565">
              <a:solidFill>
                <a:srgbClr val="000000"/>
              </a:solidFill>
            </a:endParaRPr>
          </a:p>
        </p:txBody>
      </p:sp>
      <p:sp>
        <p:nvSpPr>
          <p:cNvPr id="7" name="Slide Number Placeholder 3"/>
          <p:cNvSpPr>
            <a:spLocks noGrp="1" noChangeArrowheads="1"/>
          </p:cNvSpPr>
          <p:nvPr>
            <p:ph type="sldNum" sz="quarter" idx="11"/>
          </p:nvPr>
        </p:nvSpPr>
        <p:spPr>
          <a:ln/>
        </p:spPr>
        <p:txBody>
          <a:bodyPr/>
          <a:lstStyle>
            <a:lvl1pPr>
              <a:defRPr/>
            </a:lvl1pPr>
          </a:lstStyle>
          <a:p>
            <a:pPr>
              <a:defRPr/>
            </a:pPr>
            <a:fld id="{A0EF8A90-3607-4BE4-8A04-9E4605047CBD}" type="slidenum">
              <a:rPr lang="en-US" altLang="en-US"/>
              <a:pPr>
                <a:defRPr/>
              </a:pPr>
              <a:t>‹#›</a:t>
            </a:fld>
            <a:endParaRPr lang="en-US" altLang="en-US" sz="1565">
              <a:solidFill>
                <a:srgbClr val="000000"/>
              </a:solidFill>
            </a:endParaRPr>
          </a:p>
        </p:txBody>
      </p:sp>
      <p:sp>
        <p:nvSpPr>
          <p:cNvPr id="8"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679678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8320" y="219263"/>
            <a:ext cx="8687520" cy="33591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832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5280" y="1370664"/>
            <a:ext cx="4158720" cy="27413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
          <p:cNvSpPr>
            <a:spLocks noGrp="1" noChangeArrowheads="1"/>
          </p:cNvSpPr>
          <p:nvPr>
            <p:ph type="dt" sz="half" idx="10"/>
          </p:nvPr>
        </p:nvSpPr>
        <p:spPr>
          <a:ln/>
        </p:spPr>
        <p:txBody>
          <a:bodyPr/>
          <a:lstStyle>
            <a:lvl1pPr>
              <a:defRPr/>
            </a:lvl1pPr>
          </a:lstStyle>
          <a:p>
            <a:pPr>
              <a:defRPr/>
            </a:pPr>
            <a:fld id="{758C42C3-5F5D-4303-93A9-DB9A2FEC1F17}" type="datetime3">
              <a:rPr lang="en-US" altLang="en-US"/>
              <a:pPr>
                <a:defRPr/>
              </a:pPr>
              <a:t>25 November 2016</a:t>
            </a:fld>
            <a:endParaRPr lang="en-US" altLang="en-US" sz="1565">
              <a:solidFill>
                <a:srgbClr val="000000"/>
              </a:solidFill>
            </a:endParaRPr>
          </a:p>
        </p:txBody>
      </p:sp>
      <p:sp>
        <p:nvSpPr>
          <p:cNvPr id="6" name="Slide Number Placeholder 3"/>
          <p:cNvSpPr>
            <a:spLocks noGrp="1" noChangeArrowheads="1"/>
          </p:cNvSpPr>
          <p:nvPr>
            <p:ph type="sldNum" sz="quarter" idx="11"/>
          </p:nvPr>
        </p:nvSpPr>
        <p:spPr>
          <a:ln/>
        </p:spPr>
        <p:txBody>
          <a:bodyPr/>
          <a:lstStyle>
            <a:lvl1pPr>
              <a:defRPr/>
            </a:lvl1pPr>
          </a:lstStyle>
          <a:p>
            <a:pPr>
              <a:defRPr/>
            </a:pPr>
            <a:fld id="{8655222F-C08C-49DA-8DCE-BF6CF172A620}" type="slidenum">
              <a:rPr lang="en-US" altLang="en-US"/>
              <a:pPr>
                <a:defRPr/>
              </a:pPr>
              <a:t>‹#›</a:t>
            </a:fld>
            <a:endParaRPr lang="en-US" altLang="en-US" sz="1565">
              <a:solidFill>
                <a:srgbClr val="000000"/>
              </a:solidFill>
            </a:endParaRPr>
          </a:p>
        </p:txBody>
      </p:sp>
      <p:sp>
        <p:nvSpPr>
          <p:cNvPr id="7" name="Footer Placeholder 4"/>
          <p:cNvSpPr>
            <a:spLocks noGrp="1" noChangeArrowheads="1"/>
          </p:cNvSpPr>
          <p:nvPr>
            <p:ph type="ftr" sz="quarter" idx="12"/>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3378089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1" name="Shape 31"/>
          <p:cNvSpPr>
            <a:spLocks noGrp="1"/>
          </p:cNvSpPr>
          <p:nvPr>
            <p:ph type="sldNum" sz="quarter" idx="2"/>
          </p:nvPr>
        </p:nvSpPr>
        <p:spPr>
          <a:prstGeom prst="rect">
            <a:avLst/>
          </a:prstGeom>
        </p:spPr>
        <p:txBody>
          <a:bodyPr/>
          <a:lstStyle/>
          <a:p>
            <a:fld id="{86CB4B4D-7CA3-9044-876B-883B54F8677D}" type="slidenum">
              <a:rPr lang="en-US"/>
              <a:pPr/>
              <a:t>‹#›</a:t>
            </a:fld>
            <a:endParaRPr lang="en-US" dirty="0"/>
          </a:p>
        </p:txBody>
      </p:sp>
      <p:sp>
        <p:nvSpPr>
          <p:cNvPr id="32" name="Shape 32"/>
          <p:cNvSpPr>
            <a:spLocks noGrp="1"/>
          </p:cNvSpPr>
          <p:nvPr>
            <p:ph type="title"/>
          </p:nvPr>
        </p:nvSpPr>
        <p:spPr>
          <a:prstGeom prst="rect">
            <a:avLst/>
          </a:prstGeom>
        </p:spPr>
        <p:txBody>
          <a:bodyPr/>
          <a:lstStyle/>
          <a:p>
            <a:r>
              <a:rPr lang="en-US" smtClean="0"/>
              <a:t>Click to edit Master title style</a:t>
            </a:r>
            <a:endParaRPr/>
          </a:p>
        </p:txBody>
      </p:sp>
      <p:sp>
        <p:nvSpPr>
          <p:cNvPr id="33" name="Shape 33"/>
          <p:cNvSpPr>
            <a:spLocks noGrp="1"/>
          </p:cNvSpPr>
          <p:nvPr>
            <p:ph type="body" idx="1"/>
          </p:nvPr>
        </p:nvSpPr>
        <p:spPr>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86050448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4" name="Subtitle 2"/>
          <p:cNvSpPr>
            <a:spLocks noGrp="1"/>
          </p:cNvSpPr>
          <p:nvPr>
            <p:ph type="subTitle" idx="11"/>
          </p:nvPr>
        </p:nvSpPr>
        <p:spPr>
          <a:xfrm>
            <a:off x="597694" y="1770019"/>
            <a:ext cx="3974305" cy="307777"/>
          </a:xfrm>
        </p:spPr>
        <p:txBody>
          <a:bodyPr lIns="0" tIns="0" rIns="0" bIns="0">
            <a:spAutoFit/>
          </a:bodyPr>
          <a:lstStyle>
            <a:lvl1pPr marL="0" indent="0" algn="l">
              <a:spcBef>
                <a:spcPts val="0"/>
              </a:spcBef>
              <a:buNone/>
              <a:defRPr sz="2000" baseline="0">
                <a:solidFill>
                  <a:srgbClr val="FFFFFF"/>
                </a:solidFill>
                <a:latin typeface="Helvetica" charset="0"/>
                <a:ea typeface="Helvetica" charset="0"/>
                <a:cs typeface="Helvetic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5" name="Title 1"/>
          <p:cNvSpPr>
            <a:spLocks noGrp="1"/>
          </p:cNvSpPr>
          <p:nvPr>
            <p:ph type="title"/>
          </p:nvPr>
        </p:nvSpPr>
        <p:spPr>
          <a:xfrm>
            <a:off x="592933" y="595409"/>
            <a:ext cx="3962400" cy="777136"/>
          </a:xfrm>
        </p:spPr>
        <p:txBody>
          <a:bodyPr>
            <a:spAutoFit/>
          </a:bodyPr>
          <a:lstStyle>
            <a:lvl1pPr algn="l" defTabSz="914400" rtl="0" eaLnBrk="1" latinLnBrk="0" hangingPunct="1">
              <a:lnSpc>
                <a:spcPts val="3000"/>
              </a:lnSpc>
              <a:spcBef>
                <a:spcPct val="0"/>
              </a:spcBef>
              <a:buNone/>
              <a:defRPr lang="en-US" sz="2800" kern="1200" baseline="0" dirty="0">
                <a:solidFill>
                  <a:srgbClr val="FFFFFF"/>
                </a:solidFill>
                <a:latin typeface="Helvetica" charset="0"/>
                <a:ea typeface="Helvetica" charset="0"/>
                <a:cs typeface="Helvetica" charset="0"/>
              </a:defRPr>
            </a:lvl1pPr>
          </a:lstStyle>
          <a:p>
            <a:r>
              <a:rPr lang="en-US" dirty="0"/>
              <a:t>Click to edit Master title style</a:t>
            </a:r>
          </a:p>
        </p:txBody>
      </p:sp>
      <p:grpSp>
        <p:nvGrpSpPr>
          <p:cNvPr id="53" name="Group 52"/>
          <p:cNvGrpSpPr/>
          <p:nvPr userDrawn="1"/>
        </p:nvGrpSpPr>
        <p:grpSpPr>
          <a:xfrm>
            <a:off x="7902422" y="4687366"/>
            <a:ext cx="631978" cy="256109"/>
            <a:chOff x="1938338" y="2368551"/>
            <a:chExt cx="5260976" cy="2132013"/>
          </a:xfrm>
          <a:solidFill>
            <a:srgbClr val="FFFFFF"/>
          </a:solidFill>
        </p:grpSpPr>
        <p:sp>
          <p:nvSpPr>
            <p:cNvPr id="54"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55"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56"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57"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58"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59"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0"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1"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2"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3" name="Rectangle 62"/>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4" name="Rectangle 63"/>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5" name="Rectangle 64"/>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6" name="Rectangle 65"/>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7"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8"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69"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0"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1"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2"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3"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4"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5"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6"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7"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8"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79"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0"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1"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2"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3"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4"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5"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6"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7"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8"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89"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90"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91"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92"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sp>
          <p:nvSpPr>
            <p:cNvPr id="93"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6D6E70"/>
                </a:solidFill>
              </a:endParaRPr>
            </a:p>
          </p:txBody>
        </p:sp>
      </p:grpSp>
      <p:sp>
        <p:nvSpPr>
          <p:cNvPr id="46" name="Rectangle 45"/>
          <p:cNvSpPr/>
          <p:nvPr userDrawn="1"/>
        </p:nvSpPr>
        <p:spPr>
          <a:xfrm>
            <a:off x="613173" y="4867672"/>
            <a:ext cx="1192212" cy="92333"/>
          </a:xfrm>
          <a:prstGeom prst="rect">
            <a:avLst/>
          </a:prstGeom>
        </p:spPr>
        <p:txBody>
          <a:bodyPr wrap="square" lIns="0" tIns="0" rIns="0" bIns="0">
            <a:spAutoFit/>
          </a:bodyPr>
          <a:lstStyle/>
          <a:p>
            <a:r>
              <a:rPr lang="en-US" sz="600" dirty="0">
                <a:solidFill>
                  <a:srgbClr val="FFFFFF"/>
                </a:solidFill>
                <a:cs typeface="Arial" panose="020B0604020202020204" pitchFamily="34" charset="0"/>
              </a:rPr>
              <a:t>© 2016 IBM Corporation</a:t>
            </a:r>
          </a:p>
        </p:txBody>
      </p:sp>
    </p:spTree>
    <p:extLst>
      <p:ext uri="{BB962C8B-B14F-4D97-AF65-F5344CB8AC3E}">
        <p14:creationId xmlns:p14="http://schemas.microsoft.com/office/powerpoint/2010/main" val="23164575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3">
    <p:spTree>
      <p:nvGrpSpPr>
        <p:cNvPr id="1" name=""/>
        <p:cNvGrpSpPr/>
        <p:nvPr/>
      </p:nvGrpSpPr>
      <p:grpSpPr>
        <a:xfrm>
          <a:off x="0" y="0"/>
          <a:ext cx="0" cy="0"/>
          <a:chOff x="0" y="0"/>
          <a:chExt cx="0" cy="0"/>
        </a:xfrm>
      </p:grpSpPr>
      <p:pic>
        <p:nvPicPr>
          <p:cNvPr id="6" name="Picture Placeholder 100"/>
          <p:cNvPicPr>
            <a:picLocks noChangeAspect="1"/>
          </p:cNvPicPr>
          <p:nvPr userDrawn="1"/>
        </p:nvPicPr>
        <p:blipFill>
          <a:blip r:embed="rId2">
            <a:extLst>
              <a:ext uri="{28A0092B-C50C-407E-A947-70E740481C1C}">
                <a14:useLocalDpi xmlns:a14="http://schemas.microsoft.com/office/drawing/2010/main" val="0"/>
              </a:ext>
            </a:extLst>
          </a:blip>
          <a:srcRect l="8" r="8"/>
          <a:stretch>
            <a:fillRect/>
          </a:stretch>
        </p:blipFill>
        <p:spPr bwMode="auto">
          <a:xfrm>
            <a:off x="3044825" y="1028700"/>
            <a:ext cx="30543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71"/>
          <p:cNvPicPr>
            <a:picLocks noChangeAspect="1"/>
          </p:cNvPicPr>
          <p:nvPr userDrawn="1"/>
        </p:nvPicPr>
        <p:blipFill>
          <a:blip r:embed="rId3">
            <a:extLst>
              <a:ext uri="{28A0092B-C50C-407E-A947-70E740481C1C}">
                <a14:useLocalDpi xmlns:a14="http://schemas.microsoft.com/office/drawing/2010/main" val="0"/>
              </a:ext>
            </a:extLst>
          </a:blip>
          <a:srcRect l="11" r="11"/>
          <a:stretch>
            <a:fillRect/>
          </a:stretch>
        </p:blipFill>
        <p:spPr bwMode="auto">
          <a:xfrm>
            <a:off x="0" y="1028700"/>
            <a:ext cx="30448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89"/>
          <p:cNvPicPr>
            <a:picLocks noChangeAspect="1"/>
          </p:cNvPicPr>
          <p:nvPr userDrawn="1"/>
        </p:nvPicPr>
        <p:blipFill>
          <a:blip r:embed="rId4">
            <a:extLst>
              <a:ext uri="{28A0092B-C50C-407E-A947-70E740481C1C}">
                <a14:useLocalDpi xmlns:a14="http://schemas.microsoft.com/office/drawing/2010/main" val="0"/>
              </a:ext>
            </a:extLst>
          </a:blip>
          <a:srcRect l="104" r="104"/>
          <a:stretch>
            <a:fillRect/>
          </a:stretch>
        </p:blipFill>
        <p:spPr bwMode="auto">
          <a:xfrm>
            <a:off x="6099176" y="1028700"/>
            <a:ext cx="30448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2"/>
          <p:cNvGrpSpPr/>
          <p:nvPr userDrawn="1"/>
        </p:nvGrpSpPr>
        <p:grpSpPr>
          <a:xfrm>
            <a:off x="360700" y="201613"/>
            <a:ext cx="506711" cy="129381"/>
            <a:chOff x="360699" y="268817"/>
            <a:chExt cx="506711" cy="172508"/>
          </a:xfrm>
          <a:solidFill>
            <a:schemeClr val="accent1"/>
          </a:solidFill>
        </p:grpSpPr>
        <p:sp>
          <p:nvSpPr>
            <p:cNvPr id="10" name="Rectangle 9"/>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eaLnBrk="0" fontAlgn="base" hangingPunct="0">
                <a:spcBef>
                  <a:spcPct val="0"/>
                </a:spcBef>
                <a:spcAft>
                  <a:spcPct val="0"/>
                </a:spcAft>
                <a:defRPr/>
              </a:pPr>
              <a:endParaRPr lang="en-US" sz="1500">
                <a:solidFill>
                  <a:prstClr val="white"/>
                </a:solidFill>
              </a:endParaRPr>
            </a:p>
          </p:txBody>
        </p:sp>
        <p:sp>
          <p:nvSpPr>
            <p:cNvPr id="11" name="Rectangle 10"/>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eaLnBrk="0" fontAlgn="base" hangingPunct="0">
                <a:spcBef>
                  <a:spcPct val="0"/>
                </a:spcBef>
                <a:spcAft>
                  <a:spcPct val="0"/>
                </a:spcAft>
                <a:defRPr/>
              </a:pPr>
              <a:endParaRPr lang="en-US" sz="1500">
                <a:solidFill>
                  <a:prstClr val="white"/>
                </a:solidFill>
              </a:endParaRPr>
            </a:p>
          </p:txBody>
        </p:sp>
      </p:grpSp>
      <p:sp>
        <p:nvSpPr>
          <p:cNvPr id="12" name="TextBox 11"/>
          <p:cNvSpPr txBox="1"/>
          <p:nvPr userDrawn="1"/>
        </p:nvSpPr>
        <p:spPr>
          <a:xfrm>
            <a:off x="7894639" y="4969938"/>
            <a:ext cx="822325" cy="92333"/>
          </a:xfrm>
          <a:prstGeom prst="rect">
            <a:avLst/>
          </a:prstGeom>
          <a:noFill/>
        </p:spPr>
        <p:txBody>
          <a:bodyPr lIns="0" tIns="0" rIns="0" bIns="0" anchor="ctr">
            <a:spAutoFit/>
          </a:bodyPr>
          <a:lstStyle/>
          <a:p>
            <a:pPr defTabSz="342900" eaLnBrk="0" fontAlgn="base" hangingPunct="0">
              <a:spcBef>
                <a:spcPct val="0"/>
              </a:spcBef>
              <a:spcAft>
                <a:spcPct val="0"/>
              </a:spcAft>
              <a:defRPr/>
            </a:pPr>
            <a:r>
              <a:rPr lang="en-US" sz="600" kern="0" spc="-23" dirty="0">
                <a:solidFill>
                  <a:prstClr val="black"/>
                </a:solidFill>
                <a:cs typeface="Arial"/>
              </a:rPr>
              <a:t>© IBM Corporation </a:t>
            </a:r>
          </a:p>
        </p:txBody>
      </p:sp>
      <p:sp>
        <p:nvSpPr>
          <p:cNvPr id="13" name="TextBox 12"/>
          <p:cNvSpPr txBox="1"/>
          <p:nvPr userDrawn="1"/>
        </p:nvSpPr>
        <p:spPr>
          <a:xfrm>
            <a:off x="8726489" y="4969938"/>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fld id="{B7CC60E8-E6F3-4797-88D7-4AF0E17C5144}" type="slidenum">
              <a:rPr lang="en-US" altLang="en-US" sz="600">
                <a:solidFill>
                  <a:prstClr val="black"/>
                </a:solidFill>
              </a:rPr>
              <a:pPr eaLnBrk="0" fontAlgn="base" hangingPunct="0">
                <a:spcBef>
                  <a:spcPct val="0"/>
                </a:spcBef>
                <a:spcAft>
                  <a:spcPct val="0"/>
                </a:spcAft>
              </a:pPr>
              <a:t>‹#›</a:t>
            </a:fld>
            <a:endParaRPr lang="en-US" altLang="en-US" sz="600">
              <a:solidFill>
                <a:prstClr val="black"/>
              </a:solidFill>
            </a:endParaRPr>
          </a:p>
        </p:txBody>
      </p:sp>
      <p:pic>
        <p:nvPicPr>
          <p:cNvPr id="14" name="Picture 12" descr="cloud_only copy.png"/>
          <p:cNvPicPr>
            <a:picLocks noChangeAspect="1"/>
          </p:cNvPicPr>
          <p:nvPr userDrawn="1"/>
        </p:nvPicPr>
        <p:blipFill>
          <a:blip r:embed="rId5">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lnSpc>
                <a:spcPts val="1950"/>
              </a:lnSpc>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25" name="Text Placeholder 6"/>
          <p:cNvSpPr>
            <a:spLocks noGrp="1"/>
          </p:cNvSpPr>
          <p:nvPr>
            <p:ph type="body" sz="quarter" idx="11"/>
          </p:nvPr>
        </p:nvSpPr>
        <p:spPr>
          <a:xfrm>
            <a:off x="379476" y="1611630"/>
            <a:ext cx="2286000" cy="960120"/>
          </a:xfrm>
        </p:spPr>
        <p:txBody>
          <a:bodyPr lIns="0" tIns="0" rIns="0" bIns="0" anchor="t" anchorCtr="0">
            <a:noAutofit/>
          </a:bodyPr>
          <a:lstStyle>
            <a:lvl1pPr marL="0" indent="0" algn="ctr">
              <a:spcBef>
                <a:spcPts val="225"/>
              </a:spcBef>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26" name="Text Placeholder 6"/>
          <p:cNvSpPr>
            <a:spLocks noGrp="1"/>
          </p:cNvSpPr>
          <p:nvPr>
            <p:ph type="body" sz="quarter" idx="16"/>
          </p:nvPr>
        </p:nvSpPr>
        <p:spPr>
          <a:xfrm>
            <a:off x="3429000" y="1611630"/>
            <a:ext cx="2286000" cy="960120"/>
          </a:xfrm>
        </p:spPr>
        <p:txBody>
          <a:bodyPr lIns="0" tIns="0" rIns="0" bIns="0" anchor="t" anchorCtr="0">
            <a:noAutofit/>
          </a:bodyPr>
          <a:lstStyle>
            <a:lvl1pPr marL="0" indent="0" algn="ctr">
              <a:spcBef>
                <a:spcPts val="225"/>
              </a:spcBef>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
        <p:nvSpPr>
          <p:cNvPr id="27" name="Text Placeholder 6"/>
          <p:cNvSpPr>
            <a:spLocks noGrp="1"/>
          </p:cNvSpPr>
          <p:nvPr>
            <p:ph type="body" sz="quarter" idx="17"/>
          </p:nvPr>
        </p:nvSpPr>
        <p:spPr>
          <a:xfrm>
            <a:off x="6478524" y="1611630"/>
            <a:ext cx="2286000" cy="960120"/>
          </a:xfrm>
        </p:spPr>
        <p:txBody>
          <a:bodyPr lIns="0" tIns="0" rIns="0" bIns="0" anchor="t" anchorCtr="0">
            <a:noAutofit/>
          </a:bodyPr>
          <a:lstStyle>
            <a:lvl1pPr marL="0" indent="0" algn="ctr">
              <a:spcBef>
                <a:spcPts val="225"/>
              </a:spcBef>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663571922"/>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7"/>
          <p:cNvSpPr>
            <a:spLocks noChangeArrowheads="1"/>
          </p:cNvSpPr>
          <p:nvPr/>
        </p:nvSpPr>
        <p:spPr bwMode="gray">
          <a:xfrm>
            <a:off x="0" y="4857750"/>
            <a:ext cx="9144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806" tIns="27396" rIns="54806" bIns="27396"/>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r>
              <a:rPr lang="en-US" altLang="en-US" sz="900" smtClean="0">
                <a:solidFill>
                  <a:prstClr val="black"/>
                </a:solidFill>
                <a:ea typeface="ＭＳ Ｐゴシック" charset="0"/>
                <a:cs typeface="Arial" panose="020B0604020202020204" pitchFamily="34" charset="0"/>
              </a:rPr>
              <a:t>Technical University/Symposia materials may not be reproduced in whole or in part without the prior written permission of IBM.</a:t>
            </a:r>
          </a:p>
        </p:txBody>
      </p:sp>
      <p:sp>
        <p:nvSpPr>
          <p:cNvPr id="5" name="Text Box 10"/>
          <p:cNvSpPr txBox="1">
            <a:spLocks noChangeArrowheads="1"/>
          </p:cNvSpPr>
          <p:nvPr/>
        </p:nvSpPr>
        <p:spPr bwMode="gray">
          <a:xfrm>
            <a:off x="8729663" y="5019675"/>
            <a:ext cx="268287"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lgn="l" defTabSz="614363">
              <a:defRPr>
                <a:solidFill>
                  <a:schemeClr val="tx1"/>
                </a:solidFill>
                <a:latin typeface="Arial" panose="020B0604020202020204" pitchFamily="34" charset="0"/>
              </a:defRPr>
            </a:lvl1pPr>
            <a:lvl2pPr algn="l" defTabSz="614363">
              <a:defRPr>
                <a:solidFill>
                  <a:schemeClr val="tx1"/>
                </a:solidFill>
                <a:latin typeface="Arial" panose="020B0604020202020204" pitchFamily="34" charset="0"/>
              </a:defRPr>
            </a:lvl2pPr>
            <a:lvl3pPr algn="l" defTabSz="614363">
              <a:defRPr>
                <a:solidFill>
                  <a:schemeClr val="tx1"/>
                </a:solidFill>
                <a:latin typeface="Arial" panose="020B0604020202020204" pitchFamily="34" charset="0"/>
              </a:defRPr>
            </a:lvl3pPr>
            <a:lvl4pPr algn="l" defTabSz="614363">
              <a:defRPr>
                <a:solidFill>
                  <a:schemeClr val="tx1"/>
                </a:solidFill>
                <a:latin typeface="Arial" panose="020B0604020202020204" pitchFamily="34" charset="0"/>
              </a:defRPr>
            </a:lvl4pPr>
            <a:lvl5pPr algn="l" defTabSz="614363">
              <a:defRPr>
                <a:solidFill>
                  <a:schemeClr val="tx1"/>
                </a:solidFill>
                <a:latin typeface="Arial" panose="020B0604020202020204" pitchFamily="34" charset="0"/>
              </a:defRPr>
            </a:lvl5pPr>
            <a:lvl6pPr defTabSz="614363" fontAlgn="base">
              <a:spcBef>
                <a:spcPct val="0"/>
              </a:spcBef>
              <a:spcAft>
                <a:spcPct val="0"/>
              </a:spcAft>
              <a:defRPr>
                <a:solidFill>
                  <a:schemeClr val="tx1"/>
                </a:solidFill>
                <a:latin typeface="Arial" panose="020B0604020202020204" pitchFamily="34" charset="0"/>
              </a:defRPr>
            </a:lvl6pPr>
            <a:lvl7pPr defTabSz="614363" fontAlgn="base">
              <a:spcBef>
                <a:spcPct val="0"/>
              </a:spcBef>
              <a:spcAft>
                <a:spcPct val="0"/>
              </a:spcAft>
              <a:defRPr>
                <a:solidFill>
                  <a:schemeClr val="tx1"/>
                </a:solidFill>
                <a:latin typeface="Arial" panose="020B0604020202020204" pitchFamily="34" charset="0"/>
              </a:defRPr>
            </a:lvl7pPr>
            <a:lvl8pPr defTabSz="614363" fontAlgn="base">
              <a:spcBef>
                <a:spcPct val="0"/>
              </a:spcBef>
              <a:spcAft>
                <a:spcPct val="0"/>
              </a:spcAft>
              <a:defRPr>
                <a:solidFill>
                  <a:schemeClr val="tx1"/>
                </a:solidFill>
                <a:latin typeface="Arial" panose="020B0604020202020204" pitchFamily="34" charset="0"/>
              </a:defRPr>
            </a:lvl8pPr>
            <a:lvl9pPr defTabSz="614363" fontAlgn="base">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defRPr/>
            </a:pPr>
            <a:r>
              <a:rPr lang="en-US" altLang="en-US" sz="500" smtClean="0">
                <a:solidFill>
                  <a:srgbClr val="808080"/>
                </a:solidFill>
                <a:ea typeface="ＭＳ Ｐゴシック" charset="0"/>
                <a:cs typeface="Arial" panose="020B0604020202020204" pitchFamily="34" charset="0"/>
              </a:rPr>
              <a:t>9.0</a:t>
            </a:r>
          </a:p>
        </p:txBody>
      </p:sp>
      <p:pic>
        <p:nvPicPr>
          <p:cNvPr id="6" name="Picture 22" descr="R120_G137_B25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250" y="482600"/>
            <a:ext cx="7143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23"/>
          <p:cNvSpPr>
            <a:spLocks noChangeShapeType="1"/>
          </p:cNvSpPr>
          <p:nvPr/>
        </p:nvSpPr>
        <p:spPr bwMode="auto">
          <a:xfrm flipV="1">
            <a:off x="306388" y="914400"/>
            <a:ext cx="8391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487" tIns="60744" rIns="121487" bIns="60744"/>
          <a:lstStyle/>
          <a:p>
            <a:pPr defTabSz="455613" fontAlgn="base">
              <a:spcBef>
                <a:spcPct val="0"/>
              </a:spcBef>
              <a:spcAft>
                <a:spcPct val="0"/>
              </a:spcAft>
            </a:pPr>
            <a:endParaRPr lang="en-US">
              <a:solidFill>
                <a:prstClr val="black"/>
              </a:solidFill>
              <a:ea typeface="MS PGothic" panose="020B0600070205080204" pitchFamily="34" charset="-128"/>
            </a:endParaRPr>
          </a:p>
        </p:txBody>
      </p:sp>
      <p:grpSp>
        <p:nvGrpSpPr>
          <p:cNvPr id="8" name="Group 24"/>
          <p:cNvGrpSpPr>
            <a:grpSpLocks noChangeAspect="1"/>
          </p:cNvGrpSpPr>
          <p:nvPr/>
        </p:nvGrpSpPr>
        <p:grpSpPr bwMode="auto">
          <a:xfrm>
            <a:off x="296863" y="2809875"/>
            <a:ext cx="8391525" cy="1585913"/>
            <a:chOff x="160" y="2308"/>
            <a:chExt cx="5437" cy="1399"/>
          </a:xfrm>
        </p:grpSpPr>
        <p:sp>
          <p:nvSpPr>
            <p:cNvPr id="9" name="Rectangle 25"/>
            <p:cNvSpPr>
              <a:spLocks noChangeAspect="1" noChangeArrowheads="1"/>
            </p:cNvSpPr>
            <p:nvPr/>
          </p:nvSpPr>
          <p:spPr bwMode="auto">
            <a:xfrm>
              <a:off x="160" y="2308"/>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sp>
          <p:nvSpPr>
            <p:cNvPr id="10" name="Rectangle 26"/>
            <p:cNvSpPr>
              <a:spLocks noChangeAspect="1" noChangeArrowheads="1"/>
            </p:cNvSpPr>
            <p:nvPr/>
          </p:nvSpPr>
          <p:spPr bwMode="auto">
            <a:xfrm>
              <a:off x="160" y="2863"/>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sp>
          <p:nvSpPr>
            <p:cNvPr id="11" name="Rectangle 27"/>
            <p:cNvSpPr>
              <a:spLocks noChangeAspect="1" noChangeArrowheads="1"/>
            </p:cNvSpPr>
            <p:nvPr/>
          </p:nvSpPr>
          <p:spPr bwMode="auto">
            <a:xfrm>
              <a:off x="160" y="3419"/>
              <a:ext cx="269"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sp>
          <p:nvSpPr>
            <p:cNvPr id="12" name="Rectangle 28"/>
            <p:cNvSpPr>
              <a:spLocks noChangeAspect="1" noChangeArrowheads="1"/>
            </p:cNvSpPr>
            <p:nvPr/>
          </p:nvSpPr>
          <p:spPr bwMode="auto">
            <a:xfrm>
              <a:off x="4739" y="2308"/>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sp>
          <p:nvSpPr>
            <p:cNvPr id="13" name="Rectangle 29"/>
            <p:cNvSpPr>
              <a:spLocks noChangeAspect="1" noChangeArrowheads="1"/>
            </p:cNvSpPr>
            <p:nvPr/>
          </p:nvSpPr>
          <p:spPr bwMode="auto">
            <a:xfrm>
              <a:off x="4739" y="2863"/>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sp>
          <p:nvSpPr>
            <p:cNvPr id="14" name="Rectangle 30"/>
            <p:cNvSpPr>
              <a:spLocks noChangeAspect="1" noChangeArrowheads="1"/>
            </p:cNvSpPr>
            <p:nvPr/>
          </p:nvSpPr>
          <p:spPr bwMode="auto">
            <a:xfrm>
              <a:off x="5328" y="3419"/>
              <a:ext cx="269"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sp>
          <p:nvSpPr>
            <p:cNvPr id="15" name="Freeform 31"/>
            <p:cNvSpPr>
              <a:spLocks noChangeAspect="1"/>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55613" fontAlgn="base">
                <a:spcBef>
                  <a:spcPct val="0"/>
                </a:spcBef>
                <a:spcAft>
                  <a:spcPct val="0"/>
                </a:spcAft>
              </a:pPr>
              <a:endParaRPr lang="en-US">
                <a:solidFill>
                  <a:prstClr val="black"/>
                </a:solidFill>
                <a:ea typeface="MS PGothic" panose="020B0600070205080204" pitchFamily="34" charset="-128"/>
              </a:endParaRPr>
            </a:p>
          </p:txBody>
        </p:sp>
        <p:sp>
          <p:nvSpPr>
            <p:cNvPr id="16" name="Freeform 32"/>
            <p:cNvSpPr>
              <a:spLocks noChangeAspect="1"/>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55613" fontAlgn="base">
                <a:spcBef>
                  <a:spcPct val="0"/>
                </a:spcBef>
                <a:spcAft>
                  <a:spcPct val="0"/>
                </a:spcAft>
              </a:pPr>
              <a:endParaRPr lang="en-US">
                <a:solidFill>
                  <a:prstClr val="black"/>
                </a:solidFill>
                <a:ea typeface="MS PGothic" panose="020B0600070205080204" pitchFamily="34" charset="-128"/>
              </a:endParaRPr>
            </a:p>
          </p:txBody>
        </p:sp>
        <p:sp>
          <p:nvSpPr>
            <p:cNvPr id="17" name="Freeform 33"/>
            <p:cNvSpPr>
              <a:spLocks noChangeAspect="1"/>
            </p:cNvSpPr>
            <p:nvPr/>
          </p:nvSpPr>
          <p:spPr bwMode="auto">
            <a:xfrm>
              <a:off x="3595" y="3417"/>
              <a:ext cx="916"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defTabSz="455613" fontAlgn="base">
                <a:spcBef>
                  <a:spcPct val="0"/>
                </a:spcBef>
                <a:spcAft>
                  <a:spcPct val="0"/>
                </a:spcAft>
              </a:pPr>
              <a:endParaRPr lang="en-US">
                <a:solidFill>
                  <a:prstClr val="black"/>
                </a:solidFill>
                <a:ea typeface="MS PGothic" panose="020B0600070205080204" pitchFamily="34" charset="-128"/>
              </a:endParaRPr>
            </a:p>
          </p:txBody>
        </p:sp>
        <p:sp>
          <p:nvSpPr>
            <p:cNvPr id="18" name="Rectangle 34"/>
            <p:cNvSpPr>
              <a:spLocks noChangeAspect="1" noChangeArrowheads="1"/>
            </p:cNvSpPr>
            <p:nvPr/>
          </p:nvSpPr>
          <p:spPr bwMode="auto">
            <a:xfrm>
              <a:off x="1877" y="3419"/>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algn="ctr">
                <a:buFont typeface="Arial" panose="020B0604020202020204" pitchFamily="34" charset="0"/>
                <a:defRPr sz="1200">
                  <a:solidFill>
                    <a:schemeClr val="tx1"/>
                  </a:solidFill>
                  <a:latin typeface="Arial" panose="020B0604020202020204" pitchFamily="34" charset="0"/>
                </a:defRPr>
              </a:lvl1pPr>
              <a:lvl2pPr marL="742950" indent="-285750" algn="ctr">
                <a:buFont typeface="Arial" panose="020B0604020202020204" pitchFamily="34" charset="0"/>
                <a:defRPr sz="1200">
                  <a:solidFill>
                    <a:schemeClr val="tx1"/>
                  </a:solidFill>
                  <a:latin typeface="Arial" panose="020B0604020202020204" pitchFamily="34" charset="0"/>
                </a:defRPr>
              </a:lvl2pPr>
              <a:lvl3pPr marL="1143000" indent="-228600" algn="ctr">
                <a:buFont typeface="Arial" panose="020B0604020202020204" pitchFamily="34" charset="0"/>
                <a:defRPr sz="1200">
                  <a:solidFill>
                    <a:schemeClr val="tx1"/>
                  </a:solidFill>
                  <a:latin typeface="Arial" panose="020B0604020202020204" pitchFamily="34" charset="0"/>
                </a:defRPr>
              </a:lvl3pPr>
              <a:lvl4pPr marL="1600200" indent="-228600" algn="ctr">
                <a:buFont typeface="Arial" panose="020B0604020202020204" pitchFamily="34" charset="0"/>
                <a:defRPr sz="1200">
                  <a:solidFill>
                    <a:schemeClr val="tx1"/>
                  </a:solidFill>
                  <a:latin typeface="Arial" panose="020B0604020202020204" pitchFamily="34" charset="0"/>
                </a:defRPr>
              </a:lvl4pPr>
              <a:lvl5pPr marL="2057400" indent="-228600" algn="ctr">
                <a:buFont typeface="Arial" panose="020B0604020202020204" pitchFamily="34" charset="0"/>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buFont typeface="Arial" panose="020B0604020202020204" pitchFamily="34" charset="0"/>
                <a:defRPr sz="1200">
                  <a:solidFill>
                    <a:schemeClr val="tx1"/>
                  </a:solidFill>
                  <a:latin typeface="Arial" panose="020B0604020202020204" pitchFamily="34" charset="0"/>
                </a:defRPr>
              </a:lvl9pPr>
            </a:lstStyle>
            <a:p>
              <a:pPr defTabSz="457157" fontAlgn="base">
                <a:spcBef>
                  <a:spcPct val="0"/>
                </a:spcBef>
                <a:spcAft>
                  <a:spcPct val="0"/>
                </a:spcAft>
                <a:defRPr/>
              </a:pPr>
              <a:endParaRPr lang="en-US" altLang="en-US">
                <a:solidFill>
                  <a:prstClr val="black"/>
                </a:solidFill>
                <a:ea typeface="ＭＳ Ｐゴシック" charset="0"/>
                <a:cs typeface="ＭＳ Ｐゴシック" charset="0"/>
              </a:endParaRPr>
            </a:p>
          </p:txBody>
        </p:sp>
      </p:grpSp>
      <p:pic>
        <p:nvPicPr>
          <p:cNvPr id="19" name="Picture 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2490788"/>
            <a:ext cx="5114925" cy="223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2"/>
          <p:cNvSpPr>
            <a:spLocks noGrp="1" noChangeArrowheads="1"/>
          </p:cNvSpPr>
          <p:nvPr>
            <p:ph type="ctrTitle"/>
          </p:nvPr>
        </p:nvSpPr>
        <p:spPr>
          <a:xfrm>
            <a:off x="320842" y="1142992"/>
            <a:ext cx="8363444" cy="1101805"/>
          </a:xfrm>
          <a:ln>
            <a:noFill/>
            <a:miter lim="800000"/>
            <a:headEnd/>
            <a:tailEnd/>
          </a:ln>
        </p:spPr>
        <p:txBody>
          <a:bodyPr lIns="81619" tIns="40809" rIns="81619" bIns="40809"/>
          <a:lstStyle>
            <a:lvl1pPr>
              <a:defRPr sz="2800">
                <a:solidFill>
                  <a:schemeClr val="tx1"/>
                </a:solidFill>
              </a:defRPr>
            </a:lvl1pPr>
          </a:lstStyle>
          <a:p>
            <a:pPr lvl="0"/>
            <a:r>
              <a:rPr lang="fr-FR" altLang="en-US" noProof="0" smtClean="0"/>
              <a:t>Click to edit Master title style</a:t>
            </a:r>
            <a:endParaRPr lang="en-US" altLang="en-US" noProof="0" smtClean="0"/>
          </a:p>
        </p:txBody>
      </p:sp>
      <p:sp>
        <p:nvSpPr>
          <p:cNvPr id="20483" name="Rectangle 3"/>
          <p:cNvSpPr>
            <a:spLocks noGrp="1" noChangeArrowheads="1"/>
          </p:cNvSpPr>
          <p:nvPr>
            <p:ph type="subTitle" idx="1"/>
          </p:nvPr>
        </p:nvSpPr>
        <p:spPr>
          <a:xfrm>
            <a:off x="335209" y="163618"/>
            <a:ext cx="7168666" cy="750203"/>
          </a:xfrm>
        </p:spPr>
        <p:txBody>
          <a:bodyPr lIns="81619" tIns="40809" rIns="81619" bIns="40809" anchor="b"/>
          <a:lstStyle>
            <a:lvl1pPr marL="0" indent="0">
              <a:buFontTx/>
              <a:buNone/>
              <a:defRPr sz="1600" b="1"/>
            </a:lvl1pPr>
          </a:lstStyle>
          <a:p>
            <a:pPr lvl="0"/>
            <a:r>
              <a:rPr lang="fr-FR" altLang="en-US" noProof="0" smtClean="0"/>
              <a:t>Click to edit Master subtitle style</a:t>
            </a:r>
            <a:endParaRPr lang="en-US" altLang="en-US" noProof="0" smtClean="0"/>
          </a:p>
        </p:txBody>
      </p:sp>
      <p:sp>
        <p:nvSpPr>
          <p:cNvPr id="20" name="Rectangle 12"/>
          <p:cNvSpPr>
            <a:spLocks noGrp="1" noChangeArrowheads="1"/>
          </p:cNvSpPr>
          <p:nvPr>
            <p:ph type="ftr" sz="quarter" idx="10"/>
          </p:nvPr>
        </p:nvSpPr>
        <p:spPr>
          <a:xfrm>
            <a:off x="119063" y="4727575"/>
            <a:ext cx="8847137" cy="133350"/>
          </a:xfrm>
        </p:spPr>
        <p:txBody>
          <a:bodyPr/>
          <a:lstStyle>
            <a:lvl1pPr>
              <a:defRPr sz="900"/>
            </a:lvl1pPr>
          </a:lstStyle>
          <a:p>
            <a:pPr>
              <a:defRPr/>
            </a:pPr>
            <a:endParaRPr lang="fr-FR">
              <a:solidFill>
                <a:prstClr val="black"/>
              </a:solidFill>
            </a:endParaRPr>
          </a:p>
        </p:txBody>
      </p:sp>
    </p:spTree>
    <p:extLst>
      <p:ext uri="{BB962C8B-B14F-4D97-AF65-F5344CB8AC3E}">
        <p14:creationId xmlns:p14="http://schemas.microsoft.com/office/powerpoint/2010/main" val="338372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903" indent="0" algn="ctr">
              <a:buNone/>
              <a:defRPr>
                <a:solidFill>
                  <a:schemeClr val="tx1">
                    <a:tint val="75000"/>
                  </a:schemeClr>
                </a:solidFill>
              </a:defRPr>
            </a:lvl2pPr>
            <a:lvl3pPr marL="913806" indent="0" algn="ctr">
              <a:buNone/>
              <a:defRPr>
                <a:solidFill>
                  <a:schemeClr val="tx1">
                    <a:tint val="75000"/>
                  </a:schemeClr>
                </a:solidFill>
              </a:defRPr>
            </a:lvl3pPr>
            <a:lvl4pPr marL="1370709" indent="0" algn="ctr">
              <a:buNone/>
              <a:defRPr>
                <a:solidFill>
                  <a:schemeClr val="tx1">
                    <a:tint val="75000"/>
                  </a:schemeClr>
                </a:solidFill>
              </a:defRPr>
            </a:lvl4pPr>
            <a:lvl5pPr marL="1827612" indent="0" algn="ctr">
              <a:buNone/>
              <a:defRPr>
                <a:solidFill>
                  <a:schemeClr val="tx1">
                    <a:tint val="75000"/>
                  </a:schemeClr>
                </a:solidFill>
              </a:defRPr>
            </a:lvl5pPr>
            <a:lvl6pPr marL="2284515" indent="0" algn="ctr">
              <a:buNone/>
              <a:defRPr>
                <a:solidFill>
                  <a:schemeClr val="tx1">
                    <a:tint val="75000"/>
                  </a:schemeClr>
                </a:solidFill>
              </a:defRPr>
            </a:lvl6pPr>
            <a:lvl7pPr marL="2741418" indent="0" algn="ctr">
              <a:buNone/>
              <a:defRPr>
                <a:solidFill>
                  <a:schemeClr val="tx1">
                    <a:tint val="75000"/>
                  </a:schemeClr>
                </a:solidFill>
              </a:defRPr>
            </a:lvl7pPr>
            <a:lvl8pPr marL="3198321" indent="0" algn="ctr">
              <a:buNone/>
              <a:defRPr>
                <a:solidFill>
                  <a:schemeClr val="tx1">
                    <a:tint val="75000"/>
                  </a:schemeClr>
                </a:solidFill>
              </a:defRPr>
            </a:lvl8pPr>
            <a:lvl9pPr marL="365522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291C0EA3-DC22-204D-96F9-FD71307C5508}" type="datetimeFigureOut">
              <a:rPr lang="en-US" smtClean="0"/>
              <a:t>11/25/2016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EEE86FC-2FB5-5046-AEAE-43435FBBD983}" type="slidenum">
              <a:rPr lang="en-US" smtClean="0"/>
              <a:t>‹#›</a:t>
            </a:fld>
            <a:endParaRPr lang="en-US"/>
          </a:p>
        </p:txBody>
      </p:sp>
    </p:spTree>
    <p:extLst>
      <p:ext uri="{BB962C8B-B14F-4D97-AF65-F5344CB8AC3E}">
        <p14:creationId xmlns:p14="http://schemas.microsoft.com/office/powerpoint/2010/main" val="18335488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Rectangle 10"/>
          <p:cNvSpPr>
            <a:spLocks noGrp="1" noChangeArrowheads="1"/>
          </p:cNvSpPr>
          <p:nvPr>
            <p:ph type="sldNum" sz="quarter" idx="10"/>
          </p:nvPr>
        </p:nvSpPr>
        <p:spPr>
          <a:ln/>
        </p:spPr>
        <p:txBody>
          <a:bodyPr/>
          <a:lstStyle>
            <a:lvl1pPr>
              <a:defRPr/>
            </a:lvl1pPr>
          </a:lstStyle>
          <a:p>
            <a:fld id="{39805DAA-C3FE-4D04-9585-B19B966023BD}" type="slidenum">
              <a:rPr lang="fr-FR" altLang="en-US">
                <a:solidFill>
                  <a:prstClr val="black"/>
                </a:solidFill>
              </a:rPr>
              <a:pPr/>
              <a:t>‹#›</a:t>
            </a:fld>
            <a:endParaRPr lang="fr-FR" altLang="en-US">
              <a:solidFill>
                <a:prstClr val="black"/>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770447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4925" y="1282830"/>
            <a:ext cx="7884574" cy="2139208"/>
          </a:xfrm>
        </p:spPr>
        <p:txBody>
          <a:bodyPr/>
          <a:lstStyle>
            <a:lvl1pPr>
              <a:defRPr sz="8000"/>
            </a:lvl1pPr>
          </a:lstStyle>
          <a:p>
            <a:r>
              <a:rPr lang="fr-FR" smtClean="0"/>
              <a:t>Click to edit Master title style</a:t>
            </a:r>
            <a:endParaRPr lang="en-US"/>
          </a:p>
        </p:txBody>
      </p:sp>
      <p:sp>
        <p:nvSpPr>
          <p:cNvPr id="3" name="Text Placeholder 2"/>
          <p:cNvSpPr>
            <a:spLocks noGrp="1"/>
          </p:cNvSpPr>
          <p:nvPr>
            <p:ph type="body" idx="1"/>
          </p:nvPr>
        </p:nvSpPr>
        <p:spPr>
          <a:xfrm>
            <a:off x="624925" y="3442925"/>
            <a:ext cx="7884574" cy="1124433"/>
          </a:xfrm>
        </p:spPr>
        <p:txBody>
          <a:bodyPr/>
          <a:lstStyle>
            <a:lvl1pPr marL="0" indent="0">
              <a:buNone/>
              <a:defRPr sz="3200"/>
            </a:lvl1pPr>
            <a:lvl2pPr marL="607436" indent="0">
              <a:buNone/>
              <a:defRPr sz="2700"/>
            </a:lvl2pPr>
            <a:lvl3pPr marL="1214872" indent="0">
              <a:buNone/>
              <a:defRPr sz="2400"/>
            </a:lvl3pPr>
            <a:lvl4pPr marL="1822308" indent="0">
              <a:buNone/>
              <a:defRPr sz="2100"/>
            </a:lvl4pPr>
            <a:lvl5pPr marL="2429744" indent="0">
              <a:buNone/>
              <a:defRPr sz="2100"/>
            </a:lvl5pPr>
            <a:lvl6pPr marL="3037180" indent="0">
              <a:buNone/>
              <a:defRPr sz="2100"/>
            </a:lvl6pPr>
            <a:lvl7pPr marL="3644616" indent="0">
              <a:buNone/>
              <a:defRPr sz="2100"/>
            </a:lvl7pPr>
            <a:lvl8pPr marL="4252051" indent="0">
              <a:buNone/>
              <a:defRPr sz="2100"/>
            </a:lvl8pPr>
            <a:lvl9pPr marL="4859487" indent="0">
              <a:buNone/>
              <a:defRPr sz="2100"/>
            </a:lvl9pPr>
          </a:lstStyle>
          <a:p>
            <a:pPr lvl="0"/>
            <a:r>
              <a:rPr lang="fr-FR" smtClean="0"/>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fld id="{69A49A9F-6F41-4187-9A83-397F772C1199}" type="slidenum">
              <a:rPr lang="fr-FR" altLang="en-US">
                <a:solidFill>
                  <a:prstClr val="black"/>
                </a:solidFill>
              </a:rPr>
              <a:pPr/>
              <a:t>‹#›</a:t>
            </a:fld>
            <a:endParaRPr lang="fr-FR" altLang="en-US">
              <a:solidFill>
                <a:prstClr val="black"/>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1045807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sz="half" idx="1"/>
          </p:nvPr>
        </p:nvSpPr>
        <p:spPr>
          <a:xfrm>
            <a:off x="162816" y="807643"/>
            <a:ext cx="4307425" cy="4132206"/>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Content Placeholder 3"/>
          <p:cNvSpPr>
            <a:spLocks noGrp="1"/>
          </p:cNvSpPr>
          <p:nvPr>
            <p:ph sz="half" idx="2"/>
          </p:nvPr>
        </p:nvSpPr>
        <p:spPr>
          <a:xfrm>
            <a:off x="4700098" y="807643"/>
            <a:ext cx="4309819" cy="4132206"/>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Rectangle 10"/>
          <p:cNvSpPr>
            <a:spLocks noGrp="1" noChangeArrowheads="1"/>
          </p:cNvSpPr>
          <p:nvPr>
            <p:ph type="sldNum" sz="quarter" idx="10"/>
          </p:nvPr>
        </p:nvSpPr>
        <p:spPr>
          <a:ln/>
        </p:spPr>
        <p:txBody>
          <a:bodyPr/>
          <a:lstStyle>
            <a:lvl1pPr>
              <a:defRPr/>
            </a:lvl1pPr>
          </a:lstStyle>
          <a:p>
            <a:fld id="{E823C307-8EE6-4CB9-B0BA-0B6A696C0AAE}" type="slidenum">
              <a:rPr lang="fr-FR" altLang="en-US">
                <a:solidFill>
                  <a:prstClr val="black"/>
                </a:solidFill>
              </a:rPr>
              <a:pPr/>
              <a:t>‹#›</a:t>
            </a:fld>
            <a:endParaRPr lang="fr-FR" altLang="en-US">
              <a:solidFill>
                <a:prstClr val="black"/>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33216583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714" y="273276"/>
            <a:ext cx="7886969" cy="993887"/>
          </a:xfrm>
        </p:spPr>
        <p:txBody>
          <a:bodyPr/>
          <a:lstStyle/>
          <a:p>
            <a:r>
              <a:rPr lang="fr-FR" smtClean="0"/>
              <a:t>Click to edit Master title style</a:t>
            </a:r>
            <a:endParaRPr lang="en-US"/>
          </a:p>
        </p:txBody>
      </p:sp>
      <p:sp>
        <p:nvSpPr>
          <p:cNvPr id="3" name="Text Placeholder 2"/>
          <p:cNvSpPr>
            <a:spLocks noGrp="1"/>
          </p:cNvSpPr>
          <p:nvPr>
            <p:ph type="body" idx="1"/>
          </p:nvPr>
        </p:nvSpPr>
        <p:spPr>
          <a:xfrm>
            <a:off x="629713" y="1260201"/>
            <a:ext cx="3869260" cy="617917"/>
          </a:xfrm>
        </p:spPr>
        <p:txBody>
          <a:bodyPr anchor="b"/>
          <a:lstStyle>
            <a:lvl1pPr marL="0" indent="0">
              <a:buNone/>
              <a:defRPr sz="3200" b="1"/>
            </a:lvl1pPr>
            <a:lvl2pPr marL="607436" indent="0">
              <a:buNone/>
              <a:defRPr sz="2700" b="1"/>
            </a:lvl2pPr>
            <a:lvl3pPr marL="1214872" indent="0">
              <a:buNone/>
              <a:defRPr sz="2400" b="1"/>
            </a:lvl3pPr>
            <a:lvl4pPr marL="1822308" indent="0">
              <a:buNone/>
              <a:defRPr sz="2100" b="1"/>
            </a:lvl4pPr>
            <a:lvl5pPr marL="2429744" indent="0">
              <a:buNone/>
              <a:defRPr sz="2100" b="1"/>
            </a:lvl5pPr>
            <a:lvl6pPr marL="3037180" indent="0">
              <a:buNone/>
              <a:defRPr sz="2100" b="1"/>
            </a:lvl6pPr>
            <a:lvl7pPr marL="3644616" indent="0">
              <a:buNone/>
              <a:defRPr sz="2100" b="1"/>
            </a:lvl7pPr>
            <a:lvl8pPr marL="4252051" indent="0">
              <a:buNone/>
              <a:defRPr sz="2100" b="1"/>
            </a:lvl8pPr>
            <a:lvl9pPr marL="4859487" indent="0">
              <a:buNone/>
              <a:defRPr sz="2100" b="1"/>
            </a:lvl9pPr>
          </a:lstStyle>
          <a:p>
            <a:pPr lvl="0"/>
            <a:r>
              <a:rPr lang="fr-FR" smtClean="0"/>
              <a:t>Click to edit Master text styles</a:t>
            </a:r>
          </a:p>
        </p:txBody>
      </p:sp>
      <p:sp>
        <p:nvSpPr>
          <p:cNvPr id="4" name="Content Placeholder 3"/>
          <p:cNvSpPr>
            <a:spLocks noGrp="1"/>
          </p:cNvSpPr>
          <p:nvPr>
            <p:ph sz="half" idx="2"/>
          </p:nvPr>
        </p:nvSpPr>
        <p:spPr>
          <a:xfrm>
            <a:off x="629713" y="1878118"/>
            <a:ext cx="3869260" cy="2764087"/>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Text Placeholder 4"/>
          <p:cNvSpPr>
            <a:spLocks noGrp="1"/>
          </p:cNvSpPr>
          <p:nvPr>
            <p:ph type="body" sz="quarter" idx="3"/>
          </p:nvPr>
        </p:nvSpPr>
        <p:spPr>
          <a:xfrm>
            <a:off x="4628268" y="1260201"/>
            <a:ext cx="3888414" cy="617917"/>
          </a:xfrm>
        </p:spPr>
        <p:txBody>
          <a:bodyPr anchor="b"/>
          <a:lstStyle>
            <a:lvl1pPr marL="0" indent="0">
              <a:buNone/>
              <a:defRPr sz="3200" b="1"/>
            </a:lvl1pPr>
            <a:lvl2pPr marL="607436" indent="0">
              <a:buNone/>
              <a:defRPr sz="2700" b="1"/>
            </a:lvl2pPr>
            <a:lvl3pPr marL="1214872" indent="0">
              <a:buNone/>
              <a:defRPr sz="2400" b="1"/>
            </a:lvl3pPr>
            <a:lvl4pPr marL="1822308" indent="0">
              <a:buNone/>
              <a:defRPr sz="2100" b="1"/>
            </a:lvl4pPr>
            <a:lvl5pPr marL="2429744" indent="0">
              <a:buNone/>
              <a:defRPr sz="2100" b="1"/>
            </a:lvl5pPr>
            <a:lvl6pPr marL="3037180" indent="0">
              <a:buNone/>
              <a:defRPr sz="2100" b="1"/>
            </a:lvl6pPr>
            <a:lvl7pPr marL="3644616" indent="0">
              <a:buNone/>
              <a:defRPr sz="2100" b="1"/>
            </a:lvl7pPr>
            <a:lvl8pPr marL="4252051" indent="0">
              <a:buNone/>
              <a:defRPr sz="2100" b="1"/>
            </a:lvl8pPr>
            <a:lvl9pPr marL="4859487" indent="0">
              <a:buNone/>
              <a:defRPr sz="2100" b="1"/>
            </a:lvl9pPr>
          </a:lstStyle>
          <a:p>
            <a:pPr lvl="0"/>
            <a:r>
              <a:rPr lang="fr-FR" smtClean="0"/>
              <a:t>Click to edit Master text styles</a:t>
            </a:r>
          </a:p>
        </p:txBody>
      </p:sp>
      <p:sp>
        <p:nvSpPr>
          <p:cNvPr id="6" name="Content Placeholder 5"/>
          <p:cNvSpPr>
            <a:spLocks noGrp="1"/>
          </p:cNvSpPr>
          <p:nvPr>
            <p:ph sz="quarter" idx="4"/>
          </p:nvPr>
        </p:nvSpPr>
        <p:spPr>
          <a:xfrm>
            <a:off x="4628268" y="1878118"/>
            <a:ext cx="3888414" cy="2764087"/>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7" name="Rectangle 10"/>
          <p:cNvSpPr>
            <a:spLocks noGrp="1" noChangeArrowheads="1"/>
          </p:cNvSpPr>
          <p:nvPr>
            <p:ph type="sldNum" sz="quarter" idx="10"/>
          </p:nvPr>
        </p:nvSpPr>
        <p:spPr>
          <a:ln/>
        </p:spPr>
        <p:txBody>
          <a:bodyPr/>
          <a:lstStyle>
            <a:lvl1pPr>
              <a:defRPr/>
            </a:lvl1pPr>
          </a:lstStyle>
          <a:p>
            <a:fld id="{C42C1650-5E8C-40DE-AD82-AC19AF96AFD5}" type="slidenum">
              <a:rPr lang="fr-FR" altLang="en-US">
                <a:solidFill>
                  <a:prstClr val="black"/>
                </a:solidFill>
              </a:rPr>
              <a:pPr/>
              <a:t>‹#›</a:t>
            </a:fld>
            <a:endParaRPr lang="fr-FR" altLang="en-US">
              <a:solidFill>
                <a:prstClr val="black"/>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2402974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Rectangle 10"/>
          <p:cNvSpPr>
            <a:spLocks noGrp="1" noChangeArrowheads="1"/>
          </p:cNvSpPr>
          <p:nvPr>
            <p:ph type="sldNum" sz="quarter" idx="10"/>
          </p:nvPr>
        </p:nvSpPr>
        <p:spPr>
          <a:ln/>
        </p:spPr>
        <p:txBody>
          <a:bodyPr/>
          <a:lstStyle>
            <a:lvl1pPr>
              <a:defRPr/>
            </a:lvl1pPr>
          </a:lstStyle>
          <a:p>
            <a:fld id="{74DB49BD-AAE2-4FD8-A691-CD38425A8344}" type="slidenum">
              <a:rPr lang="fr-FR" altLang="en-US">
                <a:solidFill>
                  <a:prstClr val="black"/>
                </a:solidFill>
              </a:rPr>
              <a:pPr/>
              <a:t>‹#›</a:t>
            </a:fld>
            <a:endParaRPr lang="fr-FR" altLang="en-US">
              <a:solidFill>
                <a:prstClr val="black"/>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1266347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fld id="{5D1AFDA2-414E-456D-AD1F-0C3FE75A5A3C}" type="slidenum">
              <a:rPr lang="fr-FR" altLang="en-US">
                <a:solidFill>
                  <a:prstClr val="black"/>
                </a:solidFill>
              </a:rPr>
              <a:pPr/>
              <a:t>‹#›</a:t>
            </a:fld>
            <a:endParaRPr lang="fr-FR" altLang="en-US">
              <a:solidFill>
                <a:prstClr val="black"/>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21770111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13" y="342901"/>
            <a:ext cx="2949832" cy="1201020"/>
          </a:xfrm>
        </p:spPr>
        <p:txBody>
          <a:bodyPr/>
          <a:lstStyle>
            <a:lvl1pPr>
              <a:defRPr sz="4300"/>
            </a:lvl1pPr>
          </a:lstStyle>
          <a:p>
            <a:r>
              <a:rPr lang="fr-FR" smtClean="0"/>
              <a:t>Click to edit Master title style</a:t>
            </a:r>
            <a:endParaRPr lang="en-US"/>
          </a:p>
        </p:txBody>
      </p:sp>
      <p:sp>
        <p:nvSpPr>
          <p:cNvPr id="3" name="Content Placeholder 2"/>
          <p:cNvSpPr>
            <a:spLocks noGrp="1"/>
          </p:cNvSpPr>
          <p:nvPr>
            <p:ph idx="1"/>
          </p:nvPr>
        </p:nvSpPr>
        <p:spPr>
          <a:xfrm>
            <a:off x="3888415" y="739759"/>
            <a:ext cx="4628267" cy="3655279"/>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Text Placeholder 3"/>
          <p:cNvSpPr>
            <a:spLocks noGrp="1"/>
          </p:cNvSpPr>
          <p:nvPr>
            <p:ph type="body" sz="half" idx="2"/>
          </p:nvPr>
        </p:nvSpPr>
        <p:spPr>
          <a:xfrm>
            <a:off x="629713" y="1543921"/>
            <a:ext cx="2949832" cy="2858080"/>
          </a:xfrm>
        </p:spPr>
        <p:txBody>
          <a:bodyPr/>
          <a:lstStyle>
            <a:lvl1pPr marL="0" indent="0">
              <a:buNone/>
              <a:defRPr sz="2100"/>
            </a:lvl1pPr>
            <a:lvl2pPr marL="607436" indent="0">
              <a:buNone/>
              <a:defRPr sz="1900"/>
            </a:lvl2pPr>
            <a:lvl3pPr marL="1214872" indent="0">
              <a:buNone/>
              <a:defRPr sz="1600"/>
            </a:lvl3pPr>
            <a:lvl4pPr marL="1822308" indent="0">
              <a:buNone/>
              <a:defRPr sz="1300"/>
            </a:lvl4pPr>
            <a:lvl5pPr marL="2429744" indent="0">
              <a:buNone/>
              <a:defRPr sz="1300"/>
            </a:lvl5pPr>
            <a:lvl6pPr marL="3037180" indent="0">
              <a:buNone/>
              <a:defRPr sz="1300"/>
            </a:lvl6pPr>
            <a:lvl7pPr marL="3644616" indent="0">
              <a:buNone/>
              <a:defRPr sz="1300"/>
            </a:lvl7pPr>
            <a:lvl8pPr marL="4252051" indent="0">
              <a:buNone/>
              <a:defRPr sz="1300"/>
            </a:lvl8pPr>
            <a:lvl9pPr marL="4859487" indent="0">
              <a:buNone/>
              <a:defRPr sz="1300"/>
            </a:lvl9pPr>
          </a:lstStyle>
          <a:p>
            <a:pPr lvl="0"/>
            <a:r>
              <a:rPr lang="fr-FR" smtClean="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fld id="{CA4FD937-9202-4304-BFA1-6992190B5C1C}" type="slidenum">
              <a:rPr lang="fr-FR" altLang="en-US">
                <a:solidFill>
                  <a:prstClr val="black"/>
                </a:solidFill>
              </a:rPr>
              <a:pPr/>
              <a:t>‹#›</a:t>
            </a:fld>
            <a:endParaRPr lang="fr-FR" altLang="en-US">
              <a:solidFill>
                <a:prstClr val="black"/>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18984398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713" y="342901"/>
            <a:ext cx="2949832" cy="1201020"/>
          </a:xfrm>
        </p:spPr>
        <p:txBody>
          <a:bodyPr/>
          <a:lstStyle>
            <a:lvl1pPr>
              <a:defRPr sz="4300"/>
            </a:lvl1pPr>
          </a:lstStyle>
          <a:p>
            <a:r>
              <a:rPr lang="fr-FR" smtClean="0"/>
              <a:t>Click to edit Master title style</a:t>
            </a:r>
            <a:endParaRPr lang="en-US"/>
          </a:p>
        </p:txBody>
      </p:sp>
      <p:sp>
        <p:nvSpPr>
          <p:cNvPr id="3" name="Picture Placeholder 2"/>
          <p:cNvSpPr>
            <a:spLocks noGrp="1"/>
          </p:cNvSpPr>
          <p:nvPr>
            <p:ph type="pic" idx="1"/>
          </p:nvPr>
        </p:nvSpPr>
        <p:spPr>
          <a:xfrm>
            <a:off x="3888415" y="739759"/>
            <a:ext cx="4628267" cy="3655279"/>
          </a:xfrm>
        </p:spPr>
        <p:txBody>
          <a:bodyPr/>
          <a:lstStyle>
            <a:lvl1pPr marL="0" indent="0">
              <a:buNone/>
              <a:defRPr sz="4300"/>
            </a:lvl1pPr>
            <a:lvl2pPr marL="607436" indent="0">
              <a:buNone/>
              <a:defRPr sz="3700"/>
            </a:lvl2pPr>
            <a:lvl3pPr marL="1214872" indent="0">
              <a:buNone/>
              <a:defRPr sz="3200"/>
            </a:lvl3pPr>
            <a:lvl4pPr marL="1822308" indent="0">
              <a:buNone/>
              <a:defRPr sz="2700"/>
            </a:lvl4pPr>
            <a:lvl5pPr marL="2429744" indent="0">
              <a:buNone/>
              <a:defRPr sz="2700"/>
            </a:lvl5pPr>
            <a:lvl6pPr marL="3037180" indent="0">
              <a:buNone/>
              <a:defRPr sz="2700"/>
            </a:lvl6pPr>
            <a:lvl7pPr marL="3644616" indent="0">
              <a:buNone/>
              <a:defRPr sz="2700"/>
            </a:lvl7pPr>
            <a:lvl8pPr marL="4252051" indent="0">
              <a:buNone/>
              <a:defRPr sz="2700"/>
            </a:lvl8pPr>
            <a:lvl9pPr marL="4859487" indent="0">
              <a:buNone/>
              <a:defRPr sz="2700"/>
            </a:lvl9pPr>
          </a:lstStyle>
          <a:p>
            <a:pPr lvl="0"/>
            <a:r>
              <a:rPr lang="fr-FR" noProof="0" smtClean="0"/>
              <a:t>Drag picture to placeholder or click icon to add</a:t>
            </a:r>
            <a:endParaRPr lang="en-US" noProof="0" smtClean="0"/>
          </a:p>
        </p:txBody>
      </p:sp>
      <p:sp>
        <p:nvSpPr>
          <p:cNvPr id="4" name="Text Placeholder 3"/>
          <p:cNvSpPr>
            <a:spLocks noGrp="1"/>
          </p:cNvSpPr>
          <p:nvPr>
            <p:ph type="body" sz="half" idx="2"/>
          </p:nvPr>
        </p:nvSpPr>
        <p:spPr>
          <a:xfrm>
            <a:off x="629713" y="1543921"/>
            <a:ext cx="2949832" cy="2858080"/>
          </a:xfrm>
        </p:spPr>
        <p:txBody>
          <a:bodyPr/>
          <a:lstStyle>
            <a:lvl1pPr marL="0" indent="0">
              <a:buNone/>
              <a:defRPr sz="2100"/>
            </a:lvl1pPr>
            <a:lvl2pPr marL="607436" indent="0">
              <a:buNone/>
              <a:defRPr sz="1900"/>
            </a:lvl2pPr>
            <a:lvl3pPr marL="1214872" indent="0">
              <a:buNone/>
              <a:defRPr sz="1600"/>
            </a:lvl3pPr>
            <a:lvl4pPr marL="1822308" indent="0">
              <a:buNone/>
              <a:defRPr sz="1300"/>
            </a:lvl4pPr>
            <a:lvl5pPr marL="2429744" indent="0">
              <a:buNone/>
              <a:defRPr sz="1300"/>
            </a:lvl5pPr>
            <a:lvl6pPr marL="3037180" indent="0">
              <a:buNone/>
              <a:defRPr sz="1300"/>
            </a:lvl6pPr>
            <a:lvl7pPr marL="3644616" indent="0">
              <a:buNone/>
              <a:defRPr sz="1300"/>
            </a:lvl7pPr>
            <a:lvl8pPr marL="4252051" indent="0">
              <a:buNone/>
              <a:defRPr sz="1300"/>
            </a:lvl8pPr>
            <a:lvl9pPr marL="4859487" indent="0">
              <a:buNone/>
              <a:defRPr sz="1300"/>
            </a:lvl9pPr>
          </a:lstStyle>
          <a:p>
            <a:pPr lvl="0"/>
            <a:r>
              <a:rPr lang="fr-FR" smtClean="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fld id="{B903E64A-D18D-4A5C-B341-9019B16232B1}" type="slidenum">
              <a:rPr lang="fr-FR" altLang="en-US">
                <a:solidFill>
                  <a:prstClr val="black"/>
                </a:solidFill>
              </a:rPr>
              <a:pPr/>
              <a:t>‹#›</a:t>
            </a:fld>
            <a:endParaRPr lang="fr-FR" altLang="en-US">
              <a:solidFill>
                <a:prstClr val="black"/>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16902396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Rectangle 10"/>
          <p:cNvSpPr>
            <a:spLocks noGrp="1" noChangeArrowheads="1"/>
          </p:cNvSpPr>
          <p:nvPr>
            <p:ph type="sldNum" sz="quarter" idx="10"/>
          </p:nvPr>
        </p:nvSpPr>
        <p:spPr>
          <a:ln/>
        </p:spPr>
        <p:txBody>
          <a:bodyPr/>
          <a:lstStyle>
            <a:lvl1pPr>
              <a:defRPr/>
            </a:lvl1pPr>
          </a:lstStyle>
          <a:p>
            <a:fld id="{498F60FC-4F0F-4628-8C92-5A81C4008214}" type="slidenum">
              <a:rPr lang="fr-FR" altLang="en-US">
                <a:solidFill>
                  <a:prstClr val="black"/>
                </a:solidFill>
              </a:rPr>
              <a:pPr/>
              <a:t>‹#›</a:t>
            </a:fld>
            <a:endParaRPr lang="fr-FR" altLang="en-US">
              <a:solidFill>
                <a:prstClr val="black"/>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4364989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937" y="1"/>
            <a:ext cx="2209980" cy="4939848"/>
          </a:xfrm>
        </p:spPr>
        <p:txBody>
          <a:bodyPr vert="eaVert"/>
          <a:lstStyle/>
          <a:p>
            <a:r>
              <a:rPr lang="fr-FR" smtClean="0"/>
              <a:t>Click to edit Master title style</a:t>
            </a:r>
            <a:endParaRPr lang="en-US"/>
          </a:p>
        </p:txBody>
      </p:sp>
      <p:sp>
        <p:nvSpPr>
          <p:cNvPr id="3" name="Vertical Text Placeholder 2"/>
          <p:cNvSpPr>
            <a:spLocks noGrp="1"/>
          </p:cNvSpPr>
          <p:nvPr>
            <p:ph type="body" orient="vert" idx="1"/>
          </p:nvPr>
        </p:nvSpPr>
        <p:spPr>
          <a:xfrm>
            <a:off x="162815" y="1"/>
            <a:ext cx="6407264" cy="4939848"/>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Rectangle 10"/>
          <p:cNvSpPr>
            <a:spLocks noGrp="1" noChangeArrowheads="1"/>
          </p:cNvSpPr>
          <p:nvPr>
            <p:ph type="sldNum" sz="quarter" idx="10"/>
          </p:nvPr>
        </p:nvSpPr>
        <p:spPr>
          <a:ln/>
        </p:spPr>
        <p:txBody>
          <a:bodyPr/>
          <a:lstStyle>
            <a:lvl1pPr>
              <a:defRPr/>
            </a:lvl1pPr>
          </a:lstStyle>
          <a:p>
            <a:fld id="{1F7D096C-E9A7-4E67-8A6B-1156C934EA6B}" type="slidenum">
              <a:rPr lang="fr-FR" altLang="en-US">
                <a:solidFill>
                  <a:prstClr val="black"/>
                </a:solidFill>
              </a:rPr>
              <a:pPr/>
              <a:t>‹#›</a:t>
            </a:fld>
            <a:endParaRPr lang="fr-FR" altLang="en-US">
              <a:solidFill>
                <a:prstClr val="black"/>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endParaRPr lang="fr-FR">
              <a:solidFill>
                <a:prstClr val="black"/>
              </a:solidFill>
            </a:endParaRPr>
          </a:p>
        </p:txBody>
      </p:sp>
    </p:spTree>
    <p:extLst>
      <p:ext uri="{BB962C8B-B14F-4D97-AF65-F5344CB8AC3E}">
        <p14:creationId xmlns:p14="http://schemas.microsoft.com/office/powerpoint/2010/main" val="122064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Picture Righ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5551206" y="334896"/>
            <a:ext cx="3193055" cy="997785"/>
          </a:xfrm>
        </p:spPr>
        <p:txBody>
          <a:bodyPr>
            <a:normAutofit/>
          </a:bodyPr>
          <a:lstStyle>
            <a:lvl1pPr marL="0" indent="0">
              <a:buNone/>
              <a:defRPr sz="1350" i="1">
                <a:latin typeface="Arial" panose="020B0604020202020204" pitchFamily="34" charset="0"/>
                <a:cs typeface="Arial" panose="020B0604020202020204" pitchFamily="34" charset="0"/>
              </a:defRPr>
            </a:lvl1pPr>
          </a:lstStyle>
          <a:p>
            <a:r>
              <a:rPr lang="en-US" dirty="0"/>
              <a:t>Click the icon to add the company logo.</a:t>
            </a:r>
          </a:p>
        </p:txBody>
      </p:sp>
      <p:sp>
        <p:nvSpPr>
          <p:cNvPr id="11" name="Picture Placeholder 10"/>
          <p:cNvSpPr>
            <a:spLocks noGrp="1"/>
          </p:cNvSpPr>
          <p:nvPr>
            <p:ph type="pic" sz="quarter" idx="11" hasCustomPrompt="1"/>
          </p:nvPr>
        </p:nvSpPr>
        <p:spPr>
          <a:xfrm>
            <a:off x="5551268" y="1516380"/>
            <a:ext cx="3193256" cy="3352433"/>
          </a:xfrm>
        </p:spPr>
        <p:txBody>
          <a:bodyPr>
            <a:normAutofit/>
          </a:bodyPr>
          <a:lstStyle>
            <a:lvl1pPr marL="0" indent="0">
              <a:buNone/>
              <a:defRPr sz="1350" i="1">
                <a:latin typeface="Arial" panose="020B0604020202020204" pitchFamily="34" charset="0"/>
                <a:cs typeface="Arial" panose="020B0604020202020204" pitchFamily="34" charset="0"/>
              </a:defRPr>
            </a:lvl1pPr>
          </a:lstStyle>
          <a:p>
            <a:r>
              <a:rPr lang="en-US" dirty="0"/>
              <a:t>Click the icon to add an image.</a:t>
            </a:r>
          </a:p>
        </p:txBody>
      </p:sp>
    </p:spTree>
    <p:extLst>
      <p:ext uri="{BB962C8B-B14F-4D97-AF65-F5344CB8AC3E}">
        <p14:creationId xmlns:p14="http://schemas.microsoft.com/office/powerpoint/2010/main" val="10670518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Subhead and Content">
    <p:spTree>
      <p:nvGrpSpPr>
        <p:cNvPr id="1" name=""/>
        <p:cNvGrpSpPr/>
        <p:nvPr/>
      </p:nvGrpSpPr>
      <p:grpSpPr>
        <a:xfrm>
          <a:off x="0" y="0"/>
          <a:ext cx="0" cy="0"/>
          <a:chOff x="0" y="0"/>
          <a:chExt cx="0" cy="0"/>
        </a:xfrm>
      </p:grpSpPr>
      <p:sp>
        <p:nvSpPr>
          <p:cNvPr id="5" name="Footer Placeholder 4"/>
          <p:cNvSpPr txBox="1">
            <a:spLocks/>
          </p:cNvSpPr>
          <p:nvPr/>
        </p:nvSpPr>
        <p:spPr>
          <a:xfrm>
            <a:off x="6991350" y="4903788"/>
            <a:ext cx="1368425" cy="136525"/>
          </a:xfrm>
          <a:prstGeom prst="rect">
            <a:avLst/>
          </a:prstGeom>
        </p:spPr>
        <p:txBody>
          <a:bodyPr lIns="121487" tIns="60744" rIns="121487" bIns="60744"/>
          <a:lstStyle>
            <a:lvl1pPr defTabSz="457200"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r>
              <a:rPr lang="en-US" altLang="en-US" sz="500">
                <a:solidFill>
                  <a:prstClr val="black"/>
                </a:solidFill>
              </a:rPr>
              <a:t>© Copyright IBM Corporation 2015</a:t>
            </a:r>
          </a:p>
        </p:txBody>
      </p:sp>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idx="1"/>
          </p:nvPr>
        </p:nvSpPr>
        <p:spPr>
          <a:xfrm>
            <a:off x="457201" y="1282754"/>
            <a:ext cx="8433298" cy="3311868"/>
          </a:xfrm>
        </p:spPr>
        <p:txBody>
          <a:bodyPr/>
          <a:lstStyle>
            <a:lvl2pPr>
              <a:defRPr sz="1200"/>
            </a:lvl2pPr>
            <a:lvl3pPr>
              <a:defRPr sz="1100"/>
            </a:lvl3pPr>
            <a:lvl4pPr>
              <a:defRPr sz="900"/>
            </a:lvl4pPr>
            <a:lvl5pPr>
              <a:defRPr sz="900"/>
            </a:lvl5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
        <p:nvSpPr>
          <p:cNvPr id="8" name="Text Placeholder 7"/>
          <p:cNvSpPr>
            <a:spLocks noGrp="1"/>
          </p:cNvSpPr>
          <p:nvPr>
            <p:ph type="body" sz="quarter" idx="13"/>
          </p:nvPr>
        </p:nvSpPr>
        <p:spPr>
          <a:xfrm>
            <a:off x="457200" y="829866"/>
            <a:ext cx="8432801" cy="452438"/>
          </a:xfrm>
        </p:spPr>
        <p:txBody>
          <a:bodyPr/>
          <a:lstStyle>
            <a:lvl1pPr marL="0" indent="0">
              <a:buNone/>
              <a:defRPr b="1"/>
            </a:lvl1pPr>
          </a:lstStyle>
          <a:p>
            <a:pPr lvl="0"/>
            <a:r>
              <a:rPr lang="fr-FR" smtClean="0"/>
              <a:t>Click to edit Master text styles</a:t>
            </a:r>
          </a:p>
        </p:txBody>
      </p:sp>
      <p:sp>
        <p:nvSpPr>
          <p:cNvPr id="6" name="Date Placeholder 3"/>
          <p:cNvSpPr>
            <a:spLocks noGrp="1"/>
          </p:cNvSpPr>
          <p:nvPr>
            <p:ph type="dt" sz="half" idx="14"/>
          </p:nvPr>
        </p:nvSpPr>
        <p:spPr>
          <a:xfrm>
            <a:off x="457200" y="4767263"/>
            <a:ext cx="2133600" cy="274637"/>
          </a:xfrm>
          <a:prstGeom prst="rect">
            <a:avLst/>
          </a:prstGeom>
        </p:spPr>
        <p:txBody>
          <a:bodyPr vert="horz" wrap="square" lIns="121487" tIns="60744" rIns="121487" bIns="60744" numCol="1" anchor="t" anchorCtr="0" compatLnSpc="1">
            <a:prstTxWarp prst="textNoShape">
              <a:avLst/>
            </a:prstTxWarp>
          </a:bodyPr>
          <a:lstStyle>
            <a:lvl1pPr>
              <a:defRPr/>
            </a:lvl1pPr>
          </a:lstStyle>
          <a:p>
            <a:pPr defTabSz="455613" fontAlgn="base">
              <a:spcBef>
                <a:spcPct val="0"/>
              </a:spcBef>
              <a:spcAft>
                <a:spcPct val="0"/>
              </a:spcAft>
            </a:pPr>
            <a:fld id="{67971DCE-54FC-4C01-8E3B-1D0E61447754}" type="datetimeFigureOut">
              <a:rPr lang="fr-FR" altLang="en-US">
                <a:solidFill>
                  <a:prstClr val="black"/>
                </a:solidFill>
                <a:ea typeface="MS PGothic" panose="020B0600070205080204" pitchFamily="34" charset="-128"/>
              </a:rPr>
              <a:pPr defTabSz="455613" fontAlgn="base">
                <a:spcBef>
                  <a:spcPct val="0"/>
                </a:spcBef>
                <a:spcAft>
                  <a:spcPct val="0"/>
                </a:spcAft>
              </a:pPr>
              <a:t>25/11/2016</a:t>
            </a:fld>
            <a:endParaRPr lang="fr-FR" altLang="en-US">
              <a:solidFill>
                <a:prstClr val="black"/>
              </a:solidFill>
              <a:ea typeface="MS PGothic" panose="020B0600070205080204" pitchFamily="34" charset="-128"/>
            </a:endParaRPr>
          </a:p>
        </p:txBody>
      </p:sp>
      <p:sp>
        <p:nvSpPr>
          <p:cNvPr id="7" name="Footer Placeholder 4"/>
          <p:cNvSpPr>
            <a:spLocks noGrp="1"/>
          </p:cNvSpPr>
          <p:nvPr>
            <p:ph type="ftr" sz="quarter" idx="15"/>
          </p:nvPr>
        </p:nvSpPr>
        <p:spPr>
          <a:xfrm>
            <a:off x="3124200" y="4767263"/>
            <a:ext cx="2895600" cy="274637"/>
          </a:xfrm>
        </p:spPr>
        <p:txBody>
          <a:bodyPr/>
          <a:lstStyle>
            <a:lvl1pPr>
              <a:defRPr/>
            </a:lvl1pPr>
          </a:lstStyle>
          <a:p>
            <a:pPr>
              <a:defRPr/>
            </a:pPr>
            <a:endParaRPr lang="fr-FR">
              <a:solidFill>
                <a:prstClr val="black"/>
              </a:solidFill>
            </a:endParaRPr>
          </a:p>
        </p:txBody>
      </p:sp>
      <p:sp>
        <p:nvSpPr>
          <p:cNvPr id="9" name="Slide Number Placeholder 5"/>
          <p:cNvSpPr>
            <a:spLocks noGrp="1"/>
          </p:cNvSpPr>
          <p:nvPr>
            <p:ph type="sldNum" sz="quarter" idx="16"/>
          </p:nvPr>
        </p:nvSpPr>
        <p:spPr>
          <a:xfrm>
            <a:off x="8112125" y="4827588"/>
            <a:ext cx="777875" cy="274637"/>
          </a:xfrm>
        </p:spPr>
        <p:txBody>
          <a:bodyPr/>
          <a:lstStyle>
            <a:lvl1pPr>
              <a:defRPr/>
            </a:lvl1pPr>
          </a:lstStyle>
          <a:p>
            <a:fld id="{907FC79E-0C48-4DD8-8B16-A2C43A5230F4}" type="slidenum">
              <a:rPr lang="fr-FR" altLang="en-US">
                <a:solidFill>
                  <a:prstClr val="black"/>
                </a:solidFill>
              </a:rPr>
              <a:pPr/>
              <a:t>‹#›</a:t>
            </a:fld>
            <a:endParaRPr lang="fr-FR" altLang="en-US">
              <a:solidFill>
                <a:prstClr val="black"/>
              </a:solidFill>
            </a:endParaRPr>
          </a:p>
        </p:txBody>
      </p:sp>
    </p:spTree>
    <p:extLst>
      <p:ext uri="{BB962C8B-B14F-4D97-AF65-F5344CB8AC3E}">
        <p14:creationId xmlns:p14="http://schemas.microsoft.com/office/powerpoint/2010/main" val="41752805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pSp>
        <p:nvGrpSpPr>
          <p:cNvPr id="3" name="Group 6"/>
          <p:cNvGrpSpPr>
            <a:grpSpLocks/>
          </p:cNvGrpSpPr>
          <p:nvPr userDrawn="1"/>
        </p:nvGrpSpPr>
        <p:grpSpPr bwMode="auto">
          <a:xfrm>
            <a:off x="274638" y="60325"/>
            <a:ext cx="8594725" cy="322263"/>
            <a:chOff x="274638" y="67798"/>
            <a:chExt cx="8594725" cy="356978"/>
          </a:xfrm>
        </p:grpSpPr>
        <p:sp>
          <p:nvSpPr>
            <p:cNvPr id="4" name="Line 4"/>
            <p:cNvSpPr>
              <a:spLocks noChangeShapeType="1"/>
            </p:cNvSpPr>
            <p:nvPr userDrawn="1"/>
          </p:nvSpPr>
          <p:spPr bwMode="auto">
            <a:xfrm flipV="1">
              <a:off x="274638" y="424776"/>
              <a:ext cx="85947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455613" fontAlgn="base">
                <a:spcBef>
                  <a:spcPct val="0"/>
                </a:spcBef>
                <a:spcAft>
                  <a:spcPct val="0"/>
                </a:spcAft>
              </a:pPr>
              <a:endParaRPr lang="en-US">
                <a:solidFill>
                  <a:prstClr val="black"/>
                </a:solidFill>
                <a:ea typeface="MS PGothic" panose="020B0600070205080204" pitchFamily="34" charset="-128"/>
              </a:endParaRPr>
            </a:p>
          </p:txBody>
        </p:sp>
        <p:pic>
          <p:nvPicPr>
            <p:cNvPr id="5" name="Picture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61445" y="121705"/>
              <a:ext cx="807918" cy="21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5" descr="ibm-client-center-po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4639" y="134084"/>
              <a:ext cx="1454056" cy="20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1703388" y="67798"/>
              <a:ext cx="1069975" cy="3411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defRPr/>
              </a:pPr>
              <a:r>
                <a:rPr lang="en-US" sz="1400" smtClean="0">
                  <a:solidFill>
                    <a:prstClr val="black"/>
                  </a:solidFill>
                </a:rPr>
                <a:t>Montpellier</a:t>
              </a:r>
            </a:p>
          </p:txBody>
        </p:sp>
      </p:grpSp>
      <p:sp>
        <p:nvSpPr>
          <p:cNvPr id="2" name="Title 1"/>
          <p:cNvSpPr>
            <a:spLocks noGrp="1"/>
          </p:cNvSpPr>
          <p:nvPr>
            <p:ph type="title"/>
          </p:nvPr>
        </p:nvSpPr>
        <p:spPr>
          <a:xfrm>
            <a:off x="182563" y="643722"/>
            <a:ext cx="8686800" cy="47982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24531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HalfBlueGray">
    <p:spTree>
      <p:nvGrpSpPr>
        <p:cNvPr id="1" name=""/>
        <p:cNvGrpSpPr/>
        <p:nvPr/>
      </p:nvGrpSpPr>
      <p:grpSpPr>
        <a:xfrm>
          <a:off x="0" y="0"/>
          <a:ext cx="0" cy="0"/>
          <a:chOff x="0" y="0"/>
          <a:chExt cx="0" cy="0"/>
        </a:xfrm>
      </p:grpSpPr>
      <p:sp>
        <p:nvSpPr>
          <p:cNvPr id="3" name="Rectangle 2"/>
          <p:cNvSpPr/>
          <p:nvPr userDrawn="1"/>
        </p:nvSpPr>
        <p:spPr>
          <a:xfrm>
            <a:off x="0" y="0"/>
            <a:ext cx="27527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endParaRPr>
          </a:p>
        </p:txBody>
      </p:sp>
      <p:pic>
        <p:nvPicPr>
          <p:cNvPr id="4" name="Picture 7"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8" y="4654550"/>
            <a:ext cx="598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userDrawn="1"/>
        </p:nvGrpSpPr>
        <p:grpSpPr>
          <a:xfrm>
            <a:off x="369753" y="201613"/>
            <a:ext cx="506711" cy="129381"/>
            <a:chOff x="360699" y="268817"/>
            <a:chExt cx="506711" cy="172508"/>
          </a:xfrm>
          <a:solidFill>
            <a:schemeClr val="bg1"/>
          </a:solidFill>
        </p:grpSpPr>
        <p:sp>
          <p:nvSpPr>
            <p:cNvPr id="6"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fontAlgn="base">
                <a:spcBef>
                  <a:spcPct val="0"/>
                </a:spcBef>
                <a:spcAft>
                  <a:spcPct val="0"/>
                </a:spcAft>
                <a:defRPr/>
              </a:pPr>
              <a:endParaRPr lang="en-US">
                <a:solidFill>
                  <a:prstClr val="white"/>
                </a:solidFill>
              </a:endParaRPr>
            </a:p>
          </p:txBody>
        </p:sp>
        <p:sp>
          <p:nvSpPr>
            <p:cNvPr id="7"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fontAlgn="base">
                <a:spcBef>
                  <a:spcPct val="0"/>
                </a:spcBef>
                <a:spcAft>
                  <a:spcPct val="0"/>
                </a:spcAft>
                <a:defRPr/>
              </a:pPr>
              <a:endParaRPr lang="en-US">
                <a:solidFill>
                  <a:prstClr val="white"/>
                </a:solidFill>
              </a:endParaRPr>
            </a:p>
          </p:txBody>
        </p:sp>
      </p:grpSp>
      <p:sp>
        <p:nvSpPr>
          <p:cNvPr id="12" name="Title 1"/>
          <p:cNvSpPr>
            <a:spLocks noGrp="1"/>
          </p:cNvSpPr>
          <p:nvPr>
            <p:ph type="title"/>
          </p:nvPr>
        </p:nvSpPr>
        <p:spPr>
          <a:xfrm>
            <a:off x="365762" y="411480"/>
            <a:ext cx="2146530" cy="307777"/>
          </a:xfrm>
        </p:spPr>
        <p:txBody>
          <a:bodyPr/>
          <a:lstStyle>
            <a:lvl1pPr>
              <a:defRPr sz="2000" baseline="0">
                <a:solidFill>
                  <a:schemeClr val="bg1"/>
                </a:solidFill>
              </a:defRPr>
            </a:lvl1pPr>
          </a:lstStyle>
          <a:p>
            <a:r>
              <a:rPr lang="fr-FR" smtClean="0"/>
              <a:t>Click to edit Master title style</a:t>
            </a:r>
            <a:endParaRPr lang="en-US" dirty="0"/>
          </a:p>
        </p:txBody>
      </p:sp>
    </p:spTree>
    <p:extLst>
      <p:ext uri="{BB962C8B-B14F-4D97-AF65-F5344CB8AC3E}">
        <p14:creationId xmlns:p14="http://schemas.microsoft.com/office/powerpoint/2010/main" val="293695176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 descr="IBM_Power8_Background_v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5" descr="Power8_IconGraphic_Gray.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161156" y="2129167"/>
            <a:ext cx="4982844" cy="3014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Power8_IconGraphic_Gray.png"/>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0" y="1"/>
            <a:ext cx="1544459" cy="1501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4" descr="IBMlogo"/>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8309314" y="208658"/>
            <a:ext cx="491714" cy="191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Line 15"/>
          <p:cNvSpPr>
            <a:spLocks noChangeShapeType="1"/>
          </p:cNvSpPr>
          <p:nvPr userDrawn="1"/>
        </p:nvSpPr>
        <p:spPr bwMode="auto">
          <a:xfrm flipV="1">
            <a:off x="339363" y="498900"/>
            <a:ext cx="8463110" cy="57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207935" eaLnBrk="0" fontAlgn="base" hangingPunct="0">
              <a:spcBef>
                <a:spcPct val="0"/>
              </a:spcBef>
              <a:spcAft>
                <a:spcPct val="0"/>
              </a:spcAft>
            </a:pPr>
            <a:endParaRPr lang="en-US" sz="819">
              <a:solidFill>
                <a:srgbClr val="000000"/>
              </a:solidFill>
              <a:latin typeface="Calibri" charset="0"/>
              <a:ea typeface="MS PGothic" charset="-128"/>
            </a:endParaRPr>
          </a:p>
        </p:txBody>
      </p:sp>
      <p:pic>
        <p:nvPicPr>
          <p:cNvPr id="10" name="Picture 20" descr="PowerSystemsMark-01.png"/>
          <p:cNvPicPr>
            <a:picLocks noChangeAspect="1"/>
          </p:cNvPicPr>
          <p:nvPr userDrawn="1"/>
        </p:nvPicPr>
        <p:blipFill>
          <a:blip r:embed="rId6">
            <a:extLst>
              <a:ext uri="{28A0092B-C50C-407E-A947-70E740481C1C}">
                <a14:useLocalDpi xmlns:a14="http://schemas.microsoft.com/office/drawing/2010/main"/>
              </a:ext>
            </a:extLst>
          </a:blip>
          <a:srcRect/>
          <a:stretch>
            <a:fillRect/>
          </a:stretch>
        </p:blipFill>
        <p:spPr bwMode="auto">
          <a:xfrm>
            <a:off x="298928" y="113354"/>
            <a:ext cx="1205818" cy="33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2" descr="Server-Graphics_Icon.png"/>
          <p:cNvPicPr>
            <a:picLocks noChangeAspect="1"/>
          </p:cNvPicPr>
          <p:nvPr userDrawn="1"/>
        </p:nvPicPr>
        <p:blipFill>
          <a:blip r:embed="rId7" cstate="email">
            <a:extLst>
              <a:ext uri="{28A0092B-C50C-407E-A947-70E740481C1C}">
                <a14:useLocalDpi xmlns:a14="http://schemas.microsoft.com/office/drawing/2010/main"/>
              </a:ext>
            </a:extLst>
          </a:blip>
          <a:srcRect r="-835"/>
          <a:stretch>
            <a:fillRect/>
          </a:stretch>
        </p:blipFill>
        <p:spPr bwMode="auto">
          <a:xfrm>
            <a:off x="4799445" y="903939"/>
            <a:ext cx="4373437" cy="42395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6" name="Rectangle 2"/>
          <p:cNvSpPr>
            <a:spLocks noGrp="1" noChangeArrowheads="1"/>
          </p:cNvSpPr>
          <p:nvPr>
            <p:ph type="ctrTitle"/>
          </p:nvPr>
        </p:nvSpPr>
        <p:spPr>
          <a:xfrm>
            <a:off x="345076" y="726284"/>
            <a:ext cx="4706937" cy="1021556"/>
          </a:xfrm>
        </p:spPr>
        <p:txBody>
          <a:bodyPr anchor="b"/>
          <a:lstStyle>
            <a:lvl1pPr>
              <a:lnSpc>
                <a:spcPct val="80000"/>
              </a:lnSpc>
              <a:defRPr sz="3200">
                <a:solidFill>
                  <a:srgbClr val="038489"/>
                </a:solidFill>
              </a:defRPr>
            </a:lvl1pPr>
          </a:lstStyle>
          <a:p>
            <a:pPr lvl="0"/>
            <a:r>
              <a:rPr lang="en-US" altLang="en-US" noProof="0" dirty="0" smtClean="0"/>
              <a:t>Click to edit Master title style</a:t>
            </a:r>
          </a:p>
        </p:txBody>
      </p:sp>
      <p:sp>
        <p:nvSpPr>
          <p:cNvPr id="21507" name="Rectangle 3"/>
          <p:cNvSpPr>
            <a:spLocks noGrp="1" noChangeArrowheads="1"/>
          </p:cNvSpPr>
          <p:nvPr>
            <p:ph type="subTitle" idx="1"/>
          </p:nvPr>
        </p:nvSpPr>
        <p:spPr>
          <a:xfrm>
            <a:off x="335550" y="2201468"/>
            <a:ext cx="2908300" cy="363140"/>
          </a:xfrm>
          <a:prstGeom prst="rect">
            <a:avLst/>
          </a:prstGeom>
        </p:spPr>
        <p:txBody>
          <a:bodyPr/>
          <a:lstStyle>
            <a:lvl1pPr marL="0" indent="0">
              <a:lnSpc>
                <a:spcPct val="80000"/>
              </a:lnSpc>
              <a:buFontTx/>
              <a:buNone/>
              <a:defRPr sz="1800">
                <a:solidFill>
                  <a:schemeClr val="bg2">
                    <a:lumMod val="75000"/>
                  </a:schemeClr>
                </a:solidFill>
              </a:defRPr>
            </a:lvl1pPr>
          </a:lstStyle>
          <a:p>
            <a:pPr lvl="0"/>
            <a:r>
              <a:rPr lang="en-US" altLang="en-US" noProof="0" dirty="0" smtClean="0"/>
              <a:t>Click to edit Master subtitle style</a:t>
            </a:r>
          </a:p>
        </p:txBody>
      </p:sp>
    </p:spTree>
    <p:extLst>
      <p:ext uri="{BB962C8B-B14F-4D97-AF65-F5344CB8AC3E}">
        <p14:creationId xmlns:p14="http://schemas.microsoft.com/office/powerpoint/2010/main" val="25144225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38489"/>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7767" y="1366839"/>
            <a:ext cx="8175303" cy="3394472"/>
          </a:xfrm>
          <a:prstGeom prst="rect">
            <a:avLst/>
          </a:prstGeom>
        </p:spPr>
        <p:txBody>
          <a:bodyPr/>
          <a:lstStyle>
            <a:lvl1pPr>
              <a:lnSpc>
                <a:spcPct val="90000"/>
              </a:lnSpc>
              <a:spcBef>
                <a:spcPts val="400"/>
              </a:spcBef>
              <a:spcAft>
                <a:spcPts val="100"/>
              </a:spcAft>
              <a:defRPr sz="2000">
                <a:solidFill>
                  <a:srgbClr val="606060"/>
                </a:solidFill>
              </a:defRPr>
            </a:lvl1pPr>
            <a:lvl2pPr>
              <a:lnSpc>
                <a:spcPct val="90000"/>
              </a:lnSpc>
              <a:spcBef>
                <a:spcPts val="400"/>
              </a:spcBef>
              <a:spcAft>
                <a:spcPts val="100"/>
              </a:spcAft>
              <a:defRPr sz="1800">
                <a:solidFill>
                  <a:srgbClr val="606060"/>
                </a:solidFill>
              </a:defRPr>
            </a:lvl2pPr>
            <a:lvl3pPr marL="1200065" indent="-285730">
              <a:lnSpc>
                <a:spcPct val="90000"/>
              </a:lnSpc>
              <a:spcBef>
                <a:spcPts val="400"/>
              </a:spcBef>
              <a:spcAft>
                <a:spcPts val="100"/>
              </a:spcAft>
              <a:buFont typeface="Courier New" panose="02070309020205020404" pitchFamily="49" charset="0"/>
              <a:buChar char="o"/>
              <a:defRPr sz="1600">
                <a:solidFill>
                  <a:srgbClr val="606060"/>
                </a:solidFill>
              </a:defRPr>
            </a:lvl3pPr>
            <a:lvl4pPr>
              <a:lnSpc>
                <a:spcPct val="90000"/>
              </a:lnSpc>
              <a:spcBef>
                <a:spcPts val="400"/>
              </a:spcBef>
              <a:spcAft>
                <a:spcPts val="100"/>
              </a:spcAft>
              <a:defRPr sz="1400">
                <a:solidFill>
                  <a:srgbClr val="606060"/>
                </a:solidFill>
              </a:defRPr>
            </a:lvl4pPr>
            <a:lvl5pPr>
              <a:lnSpc>
                <a:spcPct val="90000"/>
              </a:lnSpc>
              <a:spcBef>
                <a:spcPts val="400"/>
              </a:spcBef>
              <a:spcAft>
                <a:spcPts val="100"/>
              </a:spcAft>
              <a:defRPr sz="1400">
                <a:solidFill>
                  <a:srgbClr val="606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C541A812-539A-A745-9B9C-B5B0954EB052}" type="slidenum">
              <a:rPr lang="en-US" altLang="en-US"/>
              <a:pPr>
                <a:defRPr/>
              </a:pPr>
              <a:t>‹#›</a:t>
            </a:fld>
            <a:endParaRPr lang="en-US" altLang="en-US"/>
          </a:p>
        </p:txBody>
      </p:sp>
    </p:spTree>
    <p:extLst>
      <p:ext uri="{BB962C8B-B14F-4D97-AF65-F5344CB8AC3E}">
        <p14:creationId xmlns:p14="http://schemas.microsoft.com/office/powerpoint/2010/main" val="7066702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8238" y="3305177"/>
            <a:ext cx="8470392" cy="1021556"/>
          </a:xfrm>
        </p:spPr>
        <p:txBody>
          <a:bodyPr/>
          <a:lstStyle>
            <a:lvl1pPr algn="l">
              <a:lnSpc>
                <a:spcPct val="80000"/>
              </a:lnSpc>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318238" y="2180036"/>
            <a:ext cx="8470392" cy="1125140"/>
          </a:xfrm>
          <a:prstGeom prst="rect">
            <a:avLst/>
          </a:prstGeom>
        </p:spPr>
        <p:txBody>
          <a:bodyPr anchor="b"/>
          <a:lstStyle>
            <a:lvl1pPr marL="0" indent="0">
              <a:lnSpc>
                <a:spcPct val="80000"/>
              </a:lnSpc>
              <a:buNone/>
              <a:defRPr sz="2000">
                <a:solidFill>
                  <a:srgbClr val="606060"/>
                </a:solidFill>
              </a:defRPr>
            </a:lvl1pPr>
            <a:lvl2pPr marL="457168" indent="0">
              <a:buNone/>
              <a:defRPr sz="1800"/>
            </a:lvl2pPr>
            <a:lvl3pPr marL="914335" indent="0">
              <a:buNone/>
              <a:defRPr sz="1600"/>
            </a:lvl3pPr>
            <a:lvl4pPr marL="1371502" indent="0">
              <a:buNone/>
              <a:defRPr sz="1400"/>
            </a:lvl4pPr>
            <a:lvl5pPr marL="1828670" indent="0">
              <a:buNone/>
              <a:defRPr sz="1400"/>
            </a:lvl5pPr>
            <a:lvl6pPr marL="2285837" indent="0">
              <a:buNone/>
              <a:defRPr sz="1400"/>
            </a:lvl6pPr>
            <a:lvl7pPr marL="2743004" indent="0">
              <a:buNone/>
              <a:defRPr sz="1400"/>
            </a:lvl7pPr>
            <a:lvl8pPr marL="3200171" indent="0">
              <a:buNone/>
              <a:defRPr sz="1400"/>
            </a:lvl8pPr>
            <a:lvl9pPr marL="3657339" indent="0">
              <a:buNone/>
              <a:defRPr sz="1400"/>
            </a:lvl9pPr>
          </a:lstStyle>
          <a:p>
            <a:pPr lvl="0"/>
            <a:r>
              <a:rPr lang="en-US" dirty="0" smtClean="0"/>
              <a:t>Click to edit Master text styles</a:t>
            </a:r>
          </a:p>
        </p:txBody>
      </p:sp>
      <p:sp>
        <p:nvSpPr>
          <p:cNvPr id="4"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5FBB19B9-F013-DC4F-A222-E7C57DE6A535}" type="slidenum">
              <a:rPr lang="en-US" altLang="en-US"/>
              <a:pPr>
                <a:defRPr/>
              </a:pPr>
              <a:t>‹#›</a:t>
            </a:fld>
            <a:endParaRPr lang="en-US" altLang="en-US"/>
          </a:p>
        </p:txBody>
      </p:sp>
    </p:spTree>
    <p:extLst>
      <p:ext uri="{BB962C8B-B14F-4D97-AF65-F5344CB8AC3E}">
        <p14:creationId xmlns:p14="http://schemas.microsoft.com/office/powerpoint/2010/main" val="34410005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49276" y="1366839"/>
            <a:ext cx="3944938" cy="3394472"/>
          </a:xfrm>
          <a:prstGeom prst="rect">
            <a:avLst/>
          </a:prstGeom>
        </p:spPr>
        <p:txBody>
          <a:bodyPr/>
          <a:lstStyle>
            <a:lvl1pPr>
              <a:lnSpc>
                <a:spcPct val="90000"/>
              </a:lnSpc>
              <a:spcBef>
                <a:spcPts val="400"/>
              </a:spcBef>
              <a:spcAft>
                <a:spcPts val="100"/>
              </a:spcAft>
              <a:defRPr sz="2000">
                <a:solidFill>
                  <a:srgbClr val="606060"/>
                </a:solidFill>
                <a:latin typeface="Rockwell"/>
                <a:cs typeface="Rockwell"/>
              </a:defRPr>
            </a:lvl1pPr>
            <a:lvl2pPr>
              <a:lnSpc>
                <a:spcPct val="90000"/>
              </a:lnSpc>
              <a:spcBef>
                <a:spcPts val="400"/>
              </a:spcBef>
              <a:spcAft>
                <a:spcPts val="100"/>
              </a:spcAft>
              <a:defRPr sz="1800">
                <a:solidFill>
                  <a:srgbClr val="606060"/>
                </a:solidFill>
              </a:defRPr>
            </a:lvl2pPr>
            <a:lvl3pPr marL="1200065" indent="-285730">
              <a:lnSpc>
                <a:spcPct val="90000"/>
              </a:lnSpc>
              <a:spcBef>
                <a:spcPts val="400"/>
              </a:spcBef>
              <a:spcAft>
                <a:spcPts val="100"/>
              </a:spcAft>
              <a:buFont typeface="Courier New" panose="02070309020205020404" pitchFamily="49" charset="0"/>
              <a:buChar char="o"/>
              <a:defRPr sz="1600">
                <a:solidFill>
                  <a:srgbClr val="606060"/>
                </a:solidFill>
              </a:defRPr>
            </a:lvl3pPr>
            <a:lvl4pPr>
              <a:lnSpc>
                <a:spcPct val="90000"/>
              </a:lnSpc>
              <a:spcBef>
                <a:spcPts val="400"/>
              </a:spcBef>
              <a:spcAft>
                <a:spcPts val="100"/>
              </a:spcAft>
              <a:defRPr sz="1400">
                <a:solidFill>
                  <a:srgbClr val="606060"/>
                </a:solidFill>
              </a:defRPr>
            </a:lvl4pPr>
            <a:lvl5pPr>
              <a:lnSpc>
                <a:spcPct val="90000"/>
              </a:lnSpc>
              <a:spcBef>
                <a:spcPts val="400"/>
              </a:spcBef>
              <a:spcAft>
                <a:spcPts val="100"/>
              </a:spcAft>
              <a:defRPr sz="1400">
                <a:solidFill>
                  <a:srgbClr val="60606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6631" y="1366839"/>
            <a:ext cx="3946525" cy="3394472"/>
          </a:xfrm>
          <a:prstGeom prst="rect">
            <a:avLst/>
          </a:prstGeom>
        </p:spPr>
        <p:txBody>
          <a:bodyPr/>
          <a:lstStyle>
            <a:lvl1pPr>
              <a:lnSpc>
                <a:spcPct val="90000"/>
              </a:lnSpc>
              <a:spcBef>
                <a:spcPts val="400"/>
              </a:spcBef>
              <a:spcAft>
                <a:spcPts val="100"/>
              </a:spcAft>
              <a:defRPr sz="2000">
                <a:solidFill>
                  <a:srgbClr val="606060"/>
                </a:solidFill>
                <a:latin typeface="Rockwell"/>
                <a:cs typeface="Rockwell"/>
              </a:defRPr>
            </a:lvl1pPr>
            <a:lvl2pPr>
              <a:lnSpc>
                <a:spcPct val="90000"/>
              </a:lnSpc>
              <a:spcBef>
                <a:spcPts val="400"/>
              </a:spcBef>
              <a:spcAft>
                <a:spcPts val="100"/>
              </a:spcAft>
              <a:defRPr sz="1800">
                <a:solidFill>
                  <a:srgbClr val="606060"/>
                </a:solidFill>
              </a:defRPr>
            </a:lvl2pPr>
            <a:lvl3pPr marL="1200065" indent="-285730">
              <a:lnSpc>
                <a:spcPct val="90000"/>
              </a:lnSpc>
              <a:spcBef>
                <a:spcPts val="400"/>
              </a:spcBef>
              <a:spcAft>
                <a:spcPts val="100"/>
              </a:spcAft>
              <a:buFont typeface="Courier New" panose="02070309020205020404" pitchFamily="49" charset="0"/>
              <a:buChar char="o"/>
              <a:defRPr sz="1600">
                <a:solidFill>
                  <a:srgbClr val="606060"/>
                </a:solidFill>
              </a:defRPr>
            </a:lvl3pPr>
            <a:lvl4pPr>
              <a:lnSpc>
                <a:spcPct val="90000"/>
              </a:lnSpc>
              <a:spcBef>
                <a:spcPts val="400"/>
              </a:spcBef>
              <a:spcAft>
                <a:spcPts val="100"/>
              </a:spcAft>
              <a:defRPr sz="1400">
                <a:solidFill>
                  <a:srgbClr val="606060"/>
                </a:solidFill>
              </a:defRPr>
            </a:lvl4pPr>
            <a:lvl5pPr>
              <a:lnSpc>
                <a:spcPct val="90000"/>
              </a:lnSpc>
              <a:spcBef>
                <a:spcPts val="400"/>
              </a:spcBef>
              <a:spcAft>
                <a:spcPts val="100"/>
              </a:spcAft>
              <a:defRPr sz="1400">
                <a:solidFill>
                  <a:srgbClr val="60606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29ED1CAE-70B4-3A47-B0FA-BAD17538D045}" type="slidenum">
              <a:rPr lang="en-US" altLang="en-US"/>
              <a:pPr>
                <a:defRPr/>
              </a:pPr>
              <a:t>‹#›</a:t>
            </a:fld>
            <a:endParaRPr lang="en-US" altLang="en-US"/>
          </a:p>
        </p:txBody>
      </p:sp>
    </p:spTree>
    <p:extLst>
      <p:ext uri="{BB962C8B-B14F-4D97-AF65-F5344CB8AC3E}">
        <p14:creationId xmlns:p14="http://schemas.microsoft.com/office/powerpoint/2010/main" val="17523849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31520" y="611825"/>
            <a:ext cx="8478758" cy="498009"/>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56695" y="1219159"/>
            <a:ext cx="3856471" cy="483652"/>
          </a:xfrm>
          <a:prstGeom prst="rect">
            <a:avLst/>
          </a:prstGeom>
        </p:spPr>
        <p:txBody>
          <a:bodyPr anchor="b"/>
          <a:lstStyle>
            <a:lvl1pPr marL="0" indent="0">
              <a:lnSpc>
                <a:spcPct val="90000"/>
              </a:lnSpc>
              <a:buNone/>
              <a:defRPr sz="2000" b="1">
                <a:solidFill>
                  <a:srgbClr val="606060"/>
                </a:solidFill>
                <a:latin typeface="Rockwell"/>
                <a:cs typeface="Rockwell"/>
              </a:defRPr>
            </a:lvl1pPr>
            <a:lvl2pPr marL="457168" indent="0">
              <a:buNone/>
              <a:defRPr sz="2000" b="1"/>
            </a:lvl2pPr>
            <a:lvl3pPr marL="914335" indent="0">
              <a:buNone/>
              <a:defRPr sz="1800" b="1"/>
            </a:lvl3pPr>
            <a:lvl4pPr marL="1371502" indent="0">
              <a:buNone/>
              <a:defRPr sz="1600" b="1"/>
            </a:lvl4pPr>
            <a:lvl5pPr marL="1828670" indent="0">
              <a:buNone/>
              <a:defRPr sz="1600" b="1"/>
            </a:lvl5pPr>
            <a:lvl6pPr marL="2285837" indent="0">
              <a:buNone/>
              <a:defRPr sz="1600" b="1"/>
            </a:lvl6pPr>
            <a:lvl7pPr marL="2743004" indent="0">
              <a:buNone/>
              <a:defRPr sz="1600" b="1"/>
            </a:lvl7pPr>
            <a:lvl8pPr marL="3200171" indent="0">
              <a:buNone/>
              <a:defRPr sz="1600" b="1"/>
            </a:lvl8pPr>
            <a:lvl9pPr marL="365733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56695" y="1698995"/>
            <a:ext cx="3856471" cy="2987123"/>
          </a:xfrm>
          <a:prstGeom prst="rect">
            <a:avLst/>
          </a:prstGeom>
        </p:spPr>
        <p:txBody>
          <a:bodyPr/>
          <a:lstStyle>
            <a:lvl1pPr>
              <a:lnSpc>
                <a:spcPct val="90000"/>
              </a:lnSpc>
              <a:defRPr sz="2000">
                <a:solidFill>
                  <a:srgbClr val="606060"/>
                </a:solidFill>
                <a:latin typeface="Rockwell"/>
                <a:cs typeface="Rockwell"/>
              </a:defRPr>
            </a:lvl1pPr>
            <a:lvl2pPr>
              <a:lnSpc>
                <a:spcPct val="90000"/>
              </a:lnSpc>
              <a:defRPr sz="1800">
                <a:solidFill>
                  <a:srgbClr val="606060"/>
                </a:solidFill>
              </a:defRPr>
            </a:lvl2pPr>
            <a:lvl3pPr marL="1200065" indent="-285730">
              <a:lnSpc>
                <a:spcPct val="90000"/>
              </a:lnSpc>
              <a:buFont typeface="Courier New" panose="02070309020205020404" pitchFamily="49" charset="0"/>
              <a:buChar char="o"/>
              <a:defRPr sz="1600">
                <a:solidFill>
                  <a:srgbClr val="606060"/>
                </a:solidFill>
              </a:defRPr>
            </a:lvl3pPr>
            <a:lvl4pPr>
              <a:lnSpc>
                <a:spcPct val="90000"/>
              </a:lnSpc>
              <a:defRPr sz="1400">
                <a:solidFill>
                  <a:srgbClr val="606060"/>
                </a:solidFill>
              </a:defRPr>
            </a:lvl4pPr>
            <a:lvl5pPr>
              <a:lnSpc>
                <a:spcPct val="90000"/>
              </a:lnSpc>
              <a:defRPr sz="1400">
                <a:solidFill>
                  <a:srgbClr val="606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744551" y="1219159"/>
            <a:ext cx="3857986" cy="483652"/>
          </a:xfrm>
          <a:prstGeom prst="rect">
            <a:avLst/>
          </a:prstGeom>
        </p:spPr>
        <p:txBody>
          <a:bodyPr anchor="b"/>
          <a:lstStyle>
            <a:lvl1pPr marL="0" indent="0">
              <a:lnSpc>
                <a:spcPct val="90000"/>
              </a:lnSpc>
              <a:buNone/>
              <a:defRPr sz="2000" b="1">
                <a:solidFill>
                  <a:srgbClr val="606060"/>
                </a:solidFill>
                <a:latin typeface="Rockwell"/>
                <a:cs typeface="Rockwell"/>
              </a:defRPr>
            </a:lvl1pPr>
            <a:lvl2pPr marL="457168" indent="0">
              <a:buNone/>
              <a:defRPr sz="2000" b="1"/>
            </a:lvl2pPr>
            <a:lvl3pPr marL="914335" indent="0">
              <a:buNone/>
              <a:defRPr sz="1800" b="1"/>
            </a:lvl3pPr>
            <a:lvl4pPr marL="1371502" indent="0">
              <a:buNone/>
              <a:defRPr sz="1600" b="1"/>
            </a:lvl4pPr>
            <a:lvl5pPr marL="1828670" indent="0">
              <a:buNone/>
              <a:defRPr sz="1600" b="1"/>
            </a:lvl5pPr>
            <a:lvl6pPr marL="2285837" indent="0">
              <a:buNone/>
              <a:defRPr sz="1600" b="1"/>
            </a:lvl6pPr>
            <a:lvl7pPr marL="2743004" indent="0">
              <a:buNone/>
              <a:defRPr sz="1600" b="1"/>
            </a:lvl7pPr>
            <a:lvl8pPr marL="3200171" indent="0">
              <a:buNone/>
              <a:defRPr sz="1600" b="1"/>
            </a:lvl8pPr>
            <a:lvl9pPr marL="3657339"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44551" y="1698995"/>
            <a:ext cx="3857986" cy="2987123"/>
          </a:xfrm>
          <a:prstGeom prst="rect">
            <a:avLst/>
          </a:prstGeom>
        </p:spPr>
        <p:txBody>
          <a:bodyPr/>
          <a:lstStyle>
            <a:lvl1pPr>
              <a:lnSpc>
                <a:spcPct val="90000"/>
              </a:lnSpc>
              <a:defRPr sz="2000">
                <a:solidFill>
                  <a:srgbClr val="606060"/>
                </a:solidFill>
                <a:latin typeface="Rockwell"/>
                <a:cs typeface="Rockwell"/>
              </a:defRPr>
            </a:lvl1pPr>
            <a:lvl2pPr>
              <a:lnSpc>
                <a:spcPct val="90000"/>
              </a:lnSpc>
              <a:defRPr sz="1800">
                <a:solidFill>
                  <a:srgbClr val="606060"/>
                </a:solidFill>
              </a:defRPr>
            </a:lvl2pPr>
            <a:lvl3pPr marL="1200065" indent="-285730">
              <a:lnSpc>
                <a:spcPct val="90000"/>
              </a:lnSpc>
              <a:buFont typeface="Courier New" panose="02070309020205020404" pitchFamily="49" charset="0"/>
              <a:buChar char="o"/>
              <a:defRPr sz="1600">
                <a:solidFill>
                  <a:srgbClr val="606060"/>
                </a:solidFill>
              </a:defRPr>
            </a:lvl3pPr>
            <a:lvl4pPr>
              <a:lnSpc>
                <a:spcPct val="90000"/>
              </a:lnSpc>
              <a:defRPr sz="1400">
                <a:solidFill>
                  <a:srgbClr val="606060"/>
                </a:solidFill>
              </a:defRPr>
            </a:lvl4pPr>
            <a:lvl5pPr>
              <a:lnSpc>
                <a:spcPct val="90000"/>
              </a:lnSpc>
              <a:defRPr sz="1400">
                <a:solidFill>
                  <a:srgbClr val="606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DF1A2537-FB79-9549-9858-C66CE2B96AA3}" type="slidenum">
              <a:rPr lang="en-US" altLang="en-US"/>
              <a:pPr>
                <a:defRPr/>
              </a:pPr>
              <a:t>‹#›</a:t>
            </a:fld>
            <a:endParaRPr lang="en-US" altLang="en-US"/>
          </a:p>
        </p:txBody>
      </p:sp>
    </p:spTree>
    <p:extLst>
      <p:ext uri="{BB962C8B-B14F-4D97-AF65-F5344CB8AC3E}">
        <p14:creationId xmlns:p14="http://schemas.microsoft.com/office/powerpoint/2010/main" val="21533272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BC974359-4418-D74C-91FD-389DCA249DFD}" type="slidenum">
              <a:rPr lang="en-US" altLang="en-US"/>
              <a:pPr>
                <a:defRPr/>
              </a:pPr>
              <a:t>‹#›</a:t>
            </a:fld>
            <a:endParaRPr lang="en-US" altLang="en-US"/>
          </a:p>
        </p:txBody>
      </p:sp>
    </p:spTree>
    <p:extLst>
      <p:ext uri="{BB962C8B-B14F-4D97-AF65-F5344CB8AC3E}">
        <p14:creationId xmlns:p14="http://schemas.microsoft.com/office/powerpoint/2010/main" val="8676581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6B9A92DC-A82C-934D-8F34-CC9471B6E2CA}" type="slidenum">
              <a:rPr lang="en-US" altLang="en-US"/>
              <a:pPr>
                <a:defRPr/>
              </a:pPr>
              <a:t>‹#›</a:t>
            </a:fld>
            <a:endParaRPr lang="en-US" altLang="en-US"/>
          </a:p>
        </p:txBody>
      </p:sp>
    </p:spTree>
    <p:extLst>
      <p:ext uri="{BB962C8B-B14F-4D97-AF65-F5344CB8AC3E}">
        <p14:creationId xmlns:p14="http://schemas.microsoft.com/office/powerpoint/2010/main" val="2740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arge Type-Brigh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3216" y="590854"/>
            <a:ext cx="5450681" cy="1090042"/>
          </a:xfrm>
        </p:spPr>
        <p:txBody>
          <a:bodyPr>
            <a:spAutoFit/>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
        <p:nvSpPr>
          <p:cNvPr id="13" name="Rectangle 12"/>
          <p:cNvSpPr/>
          <p:nvPr userDrawn="1"/>
        </p:nvSpPr>
        <p:spPr>
          <a:xfrm>
            <a:off x="2792613" y="4867672"/>
            <a:ext cx="308062" cy="92333"/>
          </a:xfrm>
          <a:prstGeom prst="rect">
            <a:avLst/>
          </a:prstGeom>
        </p:spPr>
        <p:txBody>
          <a:bodyPr wrap="square" lIns="0" tIns="0" rIns="0" bIns="0">
            <a:spAutoFit/>
          </a:bodyPr>
          <a:lstStyle/>
          <a:p>
            <a:pPr defTabSz="914400"/>
            <a:fld id="{655362CE-4ABE-4CB4-8947-B1242CDD9D94}" type="slidenum">
              <a:rPr lang="en-US" sz="600" smtClean="0">
                <a:solidFill>
                  <a:srgbClr val="5A5A5A"/>
                </a:solidFill>
                <a:cs typeface="Arial" panose="020B0604020202020204" pitchFamily="34" charset="0"/>
              </a:rPr>
              <a:pPr defTabSz="914400"/>
              <a:t>‹#›</a:t>
            </a:fld>
            <a:endParaRPr lang="en-US" sz="600" dirty="0">
              <a:solidFill>
                <a:srgbClr val="5A5A5A"/>
              </a:solidFill>
              <a:cs typeface="Arial" panose="020B0604020202020204" pitchFamily="34" charset="0"/>
            </a:endParaRPr>
          </a:p>
        </p:txBody>
      </p:sp>
      <p:sp>
        <p:nvSpPr>
          <p:cNvPr id="14" name="Rectangle 13"/>
          <p:cNvSpPr/>
          <p:nvPr userDrawn="1"/>
        </p:nvSpPr>
        <p:spPr>
          <a:xfrm>
            <a:off x="2591197" y="4867672"/>
            <a:ext cx="196145" cy="92333"/>
          </a:xfrm>
          <a:prstGeom prst="rect">
            <a:avLst/>
          </a:prstGeom>
        </p:spPr>
        <p:txBody>
          <a:bodyPr wrap="square" lIns="0" tIns="0" rIns="0" bIns="0">
            <a:spAutoFit/>
          </a:bodyPr>
          <a:lstStyle/>
          <a:p>
            <a:pPr defTabSz="914400"/>
            <a:r>
              <a:rPr lang="en-US" sz="600" dirty="0">
                <a:solidFill>
                  <a:srgbClr val="5A5A5A"/>
                </a:solidFill>
                <a:cs typeface="Arial" panose="020B0604020202020204" pitchFamily="34" charset="0"/>
              </a:rPr>
              <a:t>Page</a:t>
            </a:r>
          </a:p>
        </p:txBody>
      </p:sp>
      <p:sp>
        <p:nvSpPr>
          <p:cNvPr id="15" name="Rectangle 14"/>
          <p:cNvSpPr/>
          <p:nvPr userDrawn="1"/>
        </p:nvSpPr>
        <p:spPr>
          <a:xfrm>
            <a:off x="613173" y="4867672"/>
            <a:ext cx="1192212" cy="92333"/>
          </a:xfrm>
          <a:prstGeom prst="rect">
            <a:avLst/>
          </a:prstGeom>
        </p:spPr>
        <p:txBody>
          <a:bodyPr wrap="square" lIns="0" tIns="0" rIns="0" bIns="0">
            <a:spAutoFit/>
          </a:bodyPr>
          <a:lstStyle/>
          <a:p>
            <a:pPr defTabSz="914400"/>
            <a:r>
              <a:rPr lang="en-US" sz="600" dirty="0">
                <a:solidFill>
                  <a:srgbClr val="5A5A5A"/>
                </a:solidFill>
                <a:cs typeface="Arial" panose="020B0604020202020204" pitchFamily="34" charset="0"/>
              </a:rPr>
              <a:t>© 2015 IBM Corporation</a:t>
            </a:r>
          </a:p>
        </p:txBody>
      </p:sp>
    </p:spTree>
    <p:extLst>
      <p:ext uri="{BB962C8B-B14F-4D97-AF65-F5344CB8AC3E}">
        <p14:creationId xmlns:p14="http://schemas.microsoft.com/office/powerpoint/2010/main" val="14825328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rgbClr val="4178BE"/>
        </a:solidFill>
        <a:effectLst/>
      </p:bgPr>
    </p:bg>
    <p:spTree>
      <p:nvGrpSpPr>
        <p:cNvPr id="1" name=""/>
        <p:cNvGrpSpPr/>
        <p:nvPr/>
      </p:nvGrpSpPr>
      <p:grpSpPr>
        <a:xfrm>
          <a:off x="0" y="0"/>
          <a:ext cx="0" cy="0"/>
          <a:chOff x="0" y="0"/>
          <a:chExt cx="0" cy="0"/>
        </a:xfrm>
      </p:grpSpPr>
      <p:pic>
        <p:nvPicPr>
          <p:cNvPr id="6" name="Picture 3" descr="Power8_IconGraphic_Gray.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1"/>
            <a:ext cx="1544459" cy="1501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896904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2"/>
            <a:ext cx="5486400" cy="425054"/>
          </a:xfrm>
        </p:spPr>
        <p:txBody>
          <a:bodyPr anchor="b"/>
          <a:lstStyle>
            <a:lvl1pPr algn="l">
              <a:lnSpc>
                <a:spcPct val="80000"/>
              </a:lnSpc>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33061"/>
            <a:ext cx="5486400" cy="2912635"/>
          </a:xfrm>
          <a:prstGeom prst="rect">
            <a:avLst/>
          </a:prstGeom>
        </p:spPr>
        <p:txBody>
          <a:bodyPr/>
          <a:lstStyle>
            <a:lvl1pPr marL="0" indent="0">
              <a:lnSpc>
                <a:spcPct val="80000"/>
              </a:lnSpc>
              <a:buNone/>
              <a:defRPr sz="3200">
                <a:solidFill>
                  <a:srgbClr val="606060"/>
                </a:solidFill>
                <a:latin typeface="Rockwell"/>
                <a:cs typeface="Rockwell"/>
              </a:defRPr>
            </a:lvl1pPr>
            <a:lvl2pPr marL="457168" indent="0">
              <a:buNone/>
              <a:defRPr sz="2800"/>
            </a:lvl2pPr>
            <a:lvl3pPr marL="914335" indent="0">
              <a:buNone/>
              <a:defRPr sz="2400"/>
            </a:lvl3pPr>
            <a:lvl4pPr marL="1371502" indent="0">
              <a:buNone/>
              <a:defRPr sz="2000"/>
            </a:lvl4pPr>
            <a:lvl5pPr marL="1828670" indent="0">
              <a:buNone/>
              <a:defRPr sz="2000"/>
            </a:lvl5pPr>
            <a:lvl6pPr marL="2285837" indent="0">
              <a:buNone/>
              <a:defRPr sz="2000"/>
            </a:lvl6pPr>
            <a:lvl7pPr marL="2743004" indent="0">
              <a:buNone/>
              <a:defRPr sz="2000"/>
            </a:lvl7pPr>
            <a:lvl8pPr marL="3200171" indent="0">
              <a:buNone/>
              <a:defRPr sz="2000"/>
            </a:lvl8pPr>
            <a:lvl9pPr marL="3657339"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4025518"/>
            <a:ext cx="5486400" cy="603647"/>
          </a:xfrm>
          <a:prstGeom prst="rect">
            <a:avLst/>
          </a:prstGeom>
        </p:spPr>
        <p:txBody>
          <a:bodyPr/>
          <a:lstStyle>
            <a:lvl1pPr marL="0" indent="0">
              <a:lnSpc>
                <a:spcPct val="90000"/>
              </a:lnSpc>
              <a:buNone/>
              <a:defRPr sz="1400">
                <a:solidFill>
                  <a:srgbClr val="606060"/>
                </a:solidFill>
              </a:defRPr>
            </a:lvl1pPr>
            <a:lvl2pPr marL="457168" indent="0">
              <a:buNone/>
              <a:defRPr sz="1200"/>
            </a:lvl2pPr>
            <a:lvl3pPr marL="914335" indent="0">
              <a:buNone/>
              <a:defRPr sz="1000"/>
            </a:lvl3pPr>
            <a:lvl4pPr marL="1371502" indent="0">
              <a:buNone/>
              <a:defRPr sz="900"/>
            </a:lvl4pPr>
            <a:lvl5pPr marL="1828670" indent="0">
              <a:buNone/>
              <a:defRPr sz="900"/>
            </a:lvl5pPr>
            <a:lvl6pPr marL="2285837" indent="0">
              <a:buNone/>
              <a:defRPr sz="900"/>
            </a:lvl6pPr>
            <a:lvl7pPr marL="2743004" indent="0">
              <a:buNone/>
              <a:defRPr sz="900"/>
            </a:lvl7pPr>
            <a:lvl8pPr marL="3200171" indent="0">
              <a:buNone/>
              <a:defRPr sz="900"/>
            </a:lvl8pPr>
            <a:lvl9pPr marL="3657339" indent="0">
              <a:buNone/>
              <a:defRPr sz="900"/>
            </a:lvl9pPr>
          </a:lstStyle>
          <a:p>
            <a:pPr lvl="0"/>
            <a:r>
              <a:rPr lang="en-US" dirty="0" smtClean="0"/>
              <a:t>Click to edit Master text styles</a:t>
            </a:r>
          </a:p>
        </p:txBody>
      </p:sp>
      <p:sp>
        <p:nvSpPr>
          <p:cNvPr id="5"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DFF25850-FF10-7B4D-A0B9-3CC202A91845}" type="slidenum">
              <a:rPr lang="en-US" altLang="en-US"/>
              <a:pPr>
                <a:defRPr/>
              </a:pPr>
              <a:t>‹#›</a:t>
            </a:fld>
            <a:endParaRPr lang="en-US" altLang="en-US"/>
          </a:p>
        </p:txBody>
      </p:sp>
    </p:spTree>
    <p:extLst>
      <p:ext uri="{BB962C8B-B14F-4D97-AF65-F5344CB8AC3E}">
        <p14:creationId xmlns:p14="http://schemas.microsoft.com/office/powerpoint/2010/main" val="14127365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39135" y="1366839"/>
            <a:ext cx="8463928" cy="3394472"/>
          </a:xfrm>
          <a:prstGeom prst="rect">
            <a:avLst/>
          </a:prstGeom>
        </p:spPr>
        <p:txBody>
          <a:bodyPr vert="eaVert"/>
          <a:lstStyle>
            <a:lvl1pPr>
              <a:lnSpc>
                <a:spcPct val="90000"/>
              </a:lnSpc>
              <a:defRPr sz="2000">
                <a:solidFill>
                  <a:srgbClr val="606060"/>
                </a:solidFill>
                <a:latin typeface="Rockwell"/>
                <a:cs typeface="Rockwell"/>
              </a:defRPr>
            </a:lvl1pPr>
            <a:lvl2pPr>
              <a:lnSpc>
                <a:spcPct val="90000"/>
              </a:lnSpc>
              <a:defRPr sz="1800">
                <a:solidFill>
                  <a:srgbClr val="606060"/>
                </a:solidFill>
              </a:defRPr>
            </a:lvl2pPr>
            <a:lvl3pPr marL="1257210" indent="-342876">
              <a:lnSpc>
                <a:spcPct val="90000"/>
              </a:lnSpc>
              <a:buFont typeface="Courier New" panose="02070309020205020404" pitchFamily="49" charset="0"/>
              <a:buChar char="o"/>
              <a:defRPr sz="1600">
                <a:solidFill>
                  <a:srgbClr val="606060"/>
                </a:solidFill>
              </a:defRPr>
            </a:lvl3pPr>
            <a:lvl4pPr>
              <a:lnSpc>
                <a:spcPct val="90000"/>
              </a:lnSpc>
              <a:defRPr sz="1400">
                <a:solidFill>
                  <a:srgbClr val="606060"/>
                </a:solidFill>
              </a:defRPr>
            </a:lvl4pPr>
            <a:lvl5pPr>
              <a:lnSpc>
                <a:spcPct val="90000"/>
              </a:lnSpc>
              <a:defRPr sz="1400">
                <a:solidFill>
                  <a:srgbClr val="606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66B9EB02-68AB-DA4D-B1D1-F95763702BF4}" type="slidenum">
              <a:rPr lang="en-US" altLang="en-US"/>
              <a:pPr>
                <a:defRPr/>
              </a:pPr>
              <a:t>‹#›</a:t>
            </a:fld>
            <a:endParaRPr lang="en-US" altLang="en-US"/>
          </a:p>
        </p:txBody>
      </p:sp>
    </p:spTree>
    <p:extLst>
      <p:ext uri="{BB962C8B-B14F-4D97-AF65-F5344CB8AC3E}">
        <p14:creationId xmlns:p14="http://schemas.microsoft.com/office/powerpoint/2010/main" val="26272523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99835" y="679861"/>
            <a:ext cx="2009775" cy="408146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339146" y="679861"/>
            <a:ext cx="6308297" cy="4081463"/>
          </a:xfrm>
          <a:prstGeom prst="rect">
            <a:avLst/>
          </a:prstGeom>
        </p:spPr>
        <p:txBody>
          <a:bodyPr vert="eaVert"/>
          <a:lstStyle>
            <a:lvl1pPr>
              <a:lnSpc>
                <a:spcPct val="90000"/>
              </a:lnSpc>
              <a:defRPr sz="2000">
                <a:solidFill>
                  <a:srgbClr val="606060"/>
                </a:solidFill>
                <a:latin typeface="Rockwell"/>
                <a:cs typeface="Rockwell"/>
              </a:defRPr>
            </a:lvl1pPr>
            <a:lvl2pPr>
              <a:lnSpc>
                <a:spcPct val="90000"/>
              </a:lnSpc>
              <a:defRPr sz="1800">
                <a:solidFill>
                  <a:srgbClr val="606060"/>
                </a:solidFill>
              </a:defRPr>
            </a:lvl2pPr>
            <a:lvl3pPr marL="1257210" indent="-342876">
              <a:lnSpc>
                <a:spcPct val="90000"/>
              </a:lnSpc>
              <a:buFont typeface="Courier New" panose="02070309020205020404" pitchFamily="49" charset="0"/>
              <a:buChar char="o"/>
              <a:defRPr sz="1600">
                <a:solidFill>
                  <a:srgbClr val="606060"/>
                </a:solidFill>
              </a:defRPr>
            </a:lvl3pPr>
            <a:lvl4pPr>
              <a:lnSpc>
                <a:spcPct val="90000"/>
              </a:lnSpc>
              <a:defRPr sz="1400">
                <a:solidFill>
                  <a:srgbClr val="606060"/>
                </a:solidFill>
              </a:defRPr>
            </a:lvl4pPr>
            <a:lvl5pPr>
              <a:lnSpc>
                <a:spcPct val="90000"/>
              </a:lnSpc>
              <a:defRPr sz="1400">
                <a:solidFill>
                  <a:srgbClr val="606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p:txBody>
          <a:bodyPr/>
          <a:lstStyle>
            <a:lvl1pPr defTabSz="207935" eaLnBrk="1" hangingPunct="1">
              <a:defRPr smtClean="0">
                <a:latin typeface="Calibri" charset="0"/>
              </a:defRPr>
            </a:lvl1pPr>
          </a:lstStyle>
          <a:p>
            <a:pPr>
              <a:defRPr/>
            </a:pPr>
            <a:fld id="{6D05ED3F-F433-5D45-93B8-975899D0C050}" type="slidenum">
              <a:rPr lang="en-US" altLang="en-US"/>
              <a:pPr>
                <a:defRPr/>
              </a:pPr>
              <a:t>‹#›</a:t>
            </a:fld>
            <a:endParaRPr lang="en-US" altLang="en-US"/>
          </a:p>
        </p:txBody>
      </p:sp>
    </p:spTree>
    <p:extLst>
      <p:ext uri="{BB962C8B-B14F-4D97-AF65-F5344CB8AC3E}">
        <p14:creationId xmlns:p14="http://schemas.microsoft.com/office/powerpoint/2010/main" val="8985501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2"/>
          </p:nvPr>
        </p:nvSpPr>
        <p:spPr>
          <a:xfrm>
            <a:off x="549275" y="1364459"/>
            <a:ext cx="8046720" cy="3252788"/>
          </a:xfrm>
          <a:prstGeom prst="rect">
            <a:avLst/>
          </a:prstGeom>
        </p:spPr>
        <p:txBody>
          <a:bodyPr/>
          <a:lstStyle>
            <a:lvl1pPr>
              <a:lnSpc>
                <a:spcPct val="90000"/>
              </a:lnSpc>
              <a:defRPr>
                <a:latin typeface="Rockwell"/>
                <a:cs typeface="Rockwell"/>
              </a:defRPr>
            </a:lvl1pPr>
            <a:lvl2pPr>
              <a:lnSpc>
                <a:spcPct val="90000"/>
              </a:lnSpc>
              <a:defRPr/>
            </a:lvl2pPr>
          </a:lstStyle>
          <a:p>
            <a:pPr lvl="0"/>
            <a:r>
              <a:rPr lang="en-US" dirty="0" smtClean="0"/>
              <a:t>Click to edit Master text styles</a:t>
            </a:r>
          </a:p>
          <a:p>
            <a:pPr lvl="1"/>
            <a:r>
              <a:rPr lang="en-US" dirty="0" smtClean="0"/>
              <a:t>Second level</a:t>
            </a:r>
          </a:p>
        </p:txBody>
      </p:sp>
      <p:sp>
        <p:nvSpPr>
          <p:cNvPr id="4" name="Rectangle 6"/>
          <p:cNvSpPr>
            <a:spLocks noGrp="1" noChangeArrowheads="1"/>
          </p:cNvSpPr>
          <p:nvPr>
            <p:ph type="sldNum" sz="quarter" idx="13"/>
          </p:nvPr>
        </p:nvSpPr>
        <p:spPr/>
        <p:txBody>
          <a:bodyPr/>
          <a:lstStyle>
            <a:lvl1pPr defTabSz="455579" eaLnBrk="1" hangingPunct="1">
              <a:defRPr smtClean="0">
                <a:latin typeface="Calibri" charset="0"/>
              </a:defRPr>
            </a:lvl1pPr>
          </a:lstStyle>
          <a:p>
            <a:pPr>
              <a:defRPr/>
            </a:pPr>
            <a:fld id="{99B59C6F-4788-5346-B860-6187CB0428D1}" type="slidenum">
              <a:rPr lang="en-US" altLang="en-US"/>
              <a:pPr>
                <a:defRPr/>
              </a:pPr>
              <a:t>‹#›</a:t>
            </a:fld>
            <a:endParaRPr lang="en-US" altLang="en-US"/>
          </a:p>
        </p:txBody>
      </p:sp>
    </p:spTree>
    <p:extLst>
      <p:ext uri="{BB962C8B-B14F-4D97-AF65-F5344CB8AC3E}">
        <p14:creationId xmlns:p14="http://schemas.microsoft.com/office/powerpoint/2010/main" val="19902016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ubhead and Content">
    <p:spTree>
      <p:nvGrpSpPr>
        <p:cNvPr id="1" name=""/>
        <p:cNvGrpSpPr/>
        <p:nvPr/>
      </p:nvGrpSpPr>
      <p:grpSpPr>
        <a:xfrm>
          <a:off x="0" y="0"/>
          <a:ext cx="0" cy="0"/>
          <a:chOff x="0" y="0"/>
          <a:chExt cx="0" cy="0"/>
        </a:xfrm>
      </p:grpSpPr>
      <p:sp>
        <p:nvSpPr>
          <p:cNvPr id="5" name="Footer Placeholder 4"/>
          <p:cNvSpPr txBox="1">
            <a:spLocks/>
          </p:cNvSpPr>
          <p:nvPr userDrawn="1"/>
        </p:nvSpPr>
        <p:spPr>
          <a:xfrm>
            <a:off x="6991579" y="4904521"/>
            <a:ext cx="1367557" cy="136457"/>
          </a:xfrm>
          <a:prstGeom prst="rect">
            <a:avLst/>
          </a:prstGeom>
        </p:spPr>
        <p:txBody>
          <a:bodyPr/>
          <a:lstStyle>
            <a:lvl1pPr defTabSz="457200">
              <a:defRPr sz="2400">
                <a:solidFill>
                  <a:schemeClr val="tx1"/>
                </a:solidFill>
                <a:latin typeface="Calibri" charset="0"/>
                <a:ea typeface="ＭＳ Ｐゴシック" charset="-128"/>
              </a:defRPr>
            </a:lvl1pPr>
            <a:lvl2pPr marL="742950" indent="-285750" defTabSz="457200">
              <a:defRPr sz="2400">
                <a:solidFill>
                  <a:schemeClr val="tx1"/>
                </a:solidFill>
                <a:latin typeface="Calibri" charset="0"/>
                <a:ea typeface="ＭＳ Ｐゴシック" charset="-128"/>
              </a:defRPr>
            </a:lvl2pPr>
            <a:lvl3pPr marL="1143000" indent="-228600" defTabSz="457200">
              <a:defRPr sz="2400">
                <a:solidFill>
                  <a:schemeClr val="tx1"/>
                </a:solidFill>
                <a:latin typeface="Calibri" charset="0"/>
                <a:ea typeface="ＭＳ Ｐゴシック" charset="-128"/>
              </a:defRPr>
            </a:lvl3pPr>
            <a:lvl4pPr marL="1600200" indent="-228600" defTabSz="457200">
              <a:defRPr sz="2400">
                <a:solidFill>
                  <a:schemeClr val="tx1"/>
                </a:solidFill>
                <a:latin typeface="Calibri" charset="0"/>
                <a:ea typeface="ＭＳ Ｐゴシック" charset="-128"/>
              </a:defRPr>
            </a:lvl4pPr>
            <a:lvl5pPr marL="2057400" indent="-228600" defTabSz="45720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defRPr/>
            </a:pPr>
            <a:r>
              <a:rPr lang="en-US" altLang="fr-FR" sz="450" smtClean="0">
                <a:solidFill>
                  <a:srgbClr val="000000"/>
                </a:solidFill>
                <a:latin typeface="Arial" charset="0"/>
                <a:ea typeface="MS PGothic" charset="-128"/>
              </a:rPr>
              <a:t>© Copyright IBM Corporation 2015</a:t>
            </a:r>
          </a:p>
        </p:txBody>
      </p:sp>
      <p:sp>
        <p:nvSpPr>
          <p:cNvPr id="2" name="Title 1"/>
          <p:cNvSpPr>
            <a:spLocks noGrp="1"/>
          </p:cNvSpPr>
          <p:nvPr>
            <p:ph type="title"/>
          </p:nvPr>
        </p:nvSpPr>
        <p:spPr>
          <a:xfrm>
            <a:off x="407469" y="509210"/>
            <a:ext cx="8321674" cy="57745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1" y="1282755"/>
            <a:ext cx="8433298" cy="3311868"/>
          </a:xfrm>
          <a:prstGeom prst="rect">
            <a:avLst/>
          </a:prstGeom>
        </p:spPr>
        <p:txBody>
          <a:bodyPr/>
          <a:lstStyle>
            <a:lvl2pPr>
              <a:defRPr sz="1050"/>
            </a:lvl2pPr>
            <a:lvl3pPr>
              <a:defRPr sz="900"/>
            </a:lvl3pPr>
            <a:lvl4pPr>
              <a:defRPr sz="750"/>
            </a:lvl4pPr>
            <a:lvl5pPr>
              <a:defRPr sz="7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3"/>
          </p:nvPr>
        </p:nvSpPr>
        <p:spPr>
          <a:xfrm>
            <a:off x="457201" y="829867"/>
            <a:ext cx="8432800" cy="452438"/>
          </a:xfrm>
          <a:prstGeom prst="rect">
            <a:avLst/>
          </a:prstGeom>
        </p:spPr>
        <p:txBody>
          <a:bodyPr/>
          <a:lstStyle>
            <a:lvl1pPr marL="0" indent="0">
              <a:buNone/>
              <a:defRPr b="1"/>
            </a:lvl1pPr>
          </a:lstStyle>
          <a:p>
            <a:pPr lvl="0"/>
            <a:r>
              <a:rPr lang="en-US" dirty="0" smtClean="0"/>
              <a:t>Click to edit Master text styles</a:t>
            </a:r>
            <a:endParaRPr lang="en-US" dirty="0"/>
          </a:p>
        </p:txBody>
      </p:sp>
      <p:sp>
        <p:nvSpPr>
          <p:cNvPr id="6" name="Date Placeholder 3"/>
          <p:cNvSpPr>
            <a:spLocks noGrp="1"/>
          </p:cNvSpPr>
          <p:nvPr>
            <p:ph type="dt" sz="half" idx="14"/>
          </p:nvPr>
        </p:nvSpPr>
        <p:spPr>
          <a:xfrm>
            <a:off x="457056" y="4767341"/>
            <a:ext cx="2133648" cy="273636"/>
          </a:xfrm>
          <a:prstGeom prst="rect">
            <a:avLst/>
          </a:prstGeom>
        </p:spPr>
        <p:txBody>
          <a:bodyPr anchor="b"/>
          <a:lstStyle>
            <a:lvl1pPr eaLnBrk="1" fontAlgn="auto" hangingPunct="1">
              <a:spcBef>
                <a:spcPts val="0"/>
              </a:spcBef>
              <a:spcAft>
                <a:spcPts val="0"/>
              </a:spcAft>
              <a:defRPr sz="800">
                <a:latin typeface="+mn-lt"/>
                <a:ea typeface="+mn-ea"/>
                <a:cs typeface="+mn-cs"/>
              </a:defRPr>
            </a:lvl1pPr>
          </a:lstStyle>
          <a:p>
            <a:pPr>
              <a:defRPr/>
            </a:pPr>
            <a:endParaRPr lang="en-US">
              <a:solidFill>
                <a:srgbClr val="000000"/>
              </a:solidFill>
            </a:endParaRPr>
          </a:p>
        </p:txBody>
      </p:sp>
      <p:sp>
        <p:nvSpPr>
          <p:cNvPr id="7" name="Footer Placeholder 4"/>
          <p:cNvSpPr>
            <a:spLocks noGrp="1"/>
          </p:cNvSpPr>
          <p:nvPr>
            <p:ph type="ftr" sz="quarter" idx="15"/>
          </p:nvPr>
        </p:nvSpPr>
        <p:spPr>
          <a:xfrm>
            <a:off x="3124297" y="4767341"/>
            <a:ext cx="2895407" cy="273636"/>
          </a:xfrm>
          <a:prstGeom prst="rect">
            <a:avLst/>
          </a:prstGeom>
        </p:spPr>
        <p:txBody>
          <a:bodyPr anchor="b"/>
          <a:lstStyle>
            <a:lvl1pPr eaLnBrk="1" fontAlgn="auto" hangingPunct="1">
              <a:spcBef>
                <a:spcPts val="0"/>
              </a:spcBef>
              <a:spcAft>
                <a:spcPts val="0"/>
              </a:spcAft>
              <a:defRPr sz="800">
                <a:latin typeface="+mn-lt"/>
                <a:ea typeface="+mn-ea"/>
                <a:cs typeface="+mn-cs"/>
              </a:defRPr>
            </a:lvl1pPr>
          </a:lstStyle>
          <a:p>
            <a:pPr>
              <a:defRPr/>
            </a:pPr>
            <a:endParaRPr lang="en-US">
              <a:solidFill>
                <a:srgbClr val="000000"/>
              </a:solidFill>
            </a:endParaRPr>
          </a:p>
        </p:txBody>
      </p:sp>
      <p:sp>
        <p:nvSpPr>
          <p:cNvPr id="9" name="Slide Number Placeholder 5"/>
          <p:cNvSpPr>
            <a:spLocks noGrp="1"/>
          </p:cNvSpPr>
          <p:nvPr>
            <p:ph type="sldNum" sz="quarter" idx="16"/>
          </p:nvPr>
        </p:nvSpPr>
        <p:spPr>
          <a:xfrm>
            <a:off x="8111474" y="4827988"/>
            <a:ext cx="779089" cy="273636"/>
          </a:xfrm>
        </p:spPr>
        <p:txBody>
          <a:bodyPr anchor="b"/>
          <a:lstStyle>
            <a:lvl1pPr>
              <a:defRPr/>
            </a:lvl1pPr>
          </a:lstStyle>
          <a:p>
            <a:pPr>
              <a:defRPr/>
            </a:pPr>
            <a:fld id="{62771E00-7C35-4090-8B3E-27EDDFF4CCB9}" type="slidenum">
              <a:rPr lang="en-US" altLang="fr-FR"/>
              <a:pPr>
                <a:defRPr/>
              </a:pPr>
              <a:t>‹#›</a:t>
            </a:fld>
            <a:endParaRPr lang="en-US" altLang="fr-FR"/>
          </a:p>
        </p:txBody>
      </p:sp>
    </p:spTree>
    <p:extLst>
      <p:ext uri="{BB962C8B-B14F-4D97-AF65-F5344CB8AC3E}">
        <p14:creationId xmlns:p14="http://schemas.microsoft.com/office/powerpoint/2010/main" val="37317325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23132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11227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59725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7113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3216" y="585912"/>
            <a:ext cx="5450681" cy="1090042"/>
          </a:xfrm>
        </p:spPr>
        <p:txBody>
          <a:bodyPr>
            <a:spAutoFit/>
          </a:bodyPr>
          <a:lstStyle>
            <a:lvl1pPr algn="l" defTabSz="914400" rtl="0" eaLnBrk="1" latinLnBrk="0" hangingPunct="1">
              <a:lnSpc>
                <a:spcPts val="4200"/>
              </a:lnSpc>
              <a:spcBef>
                <a:spcPct val="0"/>
              </a:spcBef>
              <a:buNone/>
              <a:defRPr lang="en-US" sz="4000" kern="1200" baseline="0" dirty="0">
                <a:solidFill>
                  <a:schemeClr val="accent5"/>
                </a:solidFill>
                <a:latin typeface="+mj-lt"/>
                <a:ea typeface="+mj-ea"/>
                <a:cs typeface="+mj-cs"/>
              </a:defRPr>
            </a:lvl1pPr>
          </a:lstStyle>
          <a:p>
            <a:r>
              <a:rPr lang="en-US" dirty="0"/>
              <a:t>Click to edit Master title style</a:t>
            </a:r>
          </a:p>
        </p:txBody>
      </p:sp>
      <p:sp>
        <p:nvSpPr>
          <p:cNvPr id="7" name="Rectangle 6"/>
          <p:cNvSpPr/>
          <p:nvPr userDrawn="1"/>
        </p:nvSpPr>
        <p:spPr>
          <a:xfrm>
            <a:off x="2792613" y="4867672"/>
            <a:ext cx="308062" cy="92333"/>
          </a:xfrm>
          <a:prstGeom prst="rect">
            <a:avLst/>
          </a:prstGeom>
        </p:spPr>
        <p:txBody>
          <a:bodyPr wrap="square" lIns="0" tIns="0" rIns="0" bIns="0">
            <a:spAutoFit/>
          </a:bodyPr>
          <a:lstStyle/>
          <a:p>
            <a:pPr defTabSz="914400"/>
            <a:fld id="{655362CE-4ABE-4CB4-8947-B1242CDD9D94}" type="slidenum">
              <a:rPr lang="en-US" sz="600" smtClean="0">
                <a:solidFill>
                  <a:srgbClr val="FFFFFF"/>
                </a:solidFill>
                <a:cs typeface="Arial" panose="020B0604020202020204" pitchFamily="34" charset="0"/>
              </a:rPr>
              <a:pPr defTabSz="914400"/>
              <a:t>‹#›</a:t>
            </a:fld>
            <a:endParaRPr lang="en-US" sz="600" dirty="0">
              <a:solidFill>
                <a:srgbClr val="FFFFFF"/>
              </a:solidFill>
              <a:cs typeface="Arial" panose="020B0604020202020204" pitchFamily="34" charset="0"/>
            </a:endParaRPr>
          </a:p>
        </p:txBody>
      </p:sp>
      <p:sp>
        <p:nvSpPr>
          <p:cNvPr id="9" name="Rectangle 8"/>
          <p:cNvSpPr/>
          <p:nvPr userDrawn="1"/>
        </p:nvSpPr>
        <p:spPr>
          <a:xfrm>
            <a:off x="2591197" y="4867672"/>
            <a:ext cx="196145" cy="92333"/>
          </a:xfrm>
          <a:prstGeom prst="rect">
            <a:avLst/>
          </a:prstGeom>
        </p:spPr>
        <p:txBody>
          <a:bodyPr wrap="square" lIns="0" tIns="0" rIns="0" bIns="0">
            <a:spAutoFit/>
          </a:bodyPr>
          <a:lstStyle/>
          <a:p>
            <a:pPr defTabSz="914400"/>
            <a:r>
              <a:rPr lang="en-US" sz="600" dirty="0">
                <a:solidFill>
                  <a:srgbClr val="FFFFFF"/>
                </a:solidFill>
                <a:cs typeface="Arial" panose="020B0604020202020204" pitchFamily="34" charset="0"/>
              </a:rPr>
              <a:t>Page</a:t>
            </a:r>
          </a:p>
        </p:txBody>
      </p:sp>
      <p:sp>
        <p:nvSpPr>
          <p:cNvPr id="10" name="Rectangle 9"/>
          <p:cNvSpPr/>
          <p:nvPr userDrawn="1"/>
        </p:nvSpPr>
        <p:spPr>
          <a:xfrm>
            <a:off x="613173" y="4867672"/>
            <a:ext cx="1192212" cy="92333"/>
          </a:xfrm>
          <a:prstGeom prst="rect">
            <a:avLst/>
          </a:prstGeom>
        </p:spPr>
        <p:txBody>
          <a:bodyPr wrap="square" lIns="0" tIns="0" rIns="0" bIns="0">
            <a:spAutoFit/>
          </a:bodyPr>
          <a:lstStyle/>
          <a:p>
            <a:pPr defTabSz="914400"/>
            <a:r>
              <a:rPr lang="en-US" sz="600" dirty="0">
                <a:solidFill>
                  <a:srgbClr val="FFFFFF"/>
                </a:solidFill>
                <a:cs typeface="Arial" panose="020B0604020202020204" pitchFamily="34" charset="0"/>
              </a:rPr>
              <a:t>© 2015 IBM Corporation</a:t>
            </a:r>
          </a:p>
        </p:txBody>
      </p:sp>
    </p:spTree>
    <p:extLst>
      <p:ext uri="{BB962C8B-B14F-4D97-AF65-F5344CB8AC3E}">
        <p14:creationId xmlns:p14="http://schemas.microsoft.com/office/powerpoint/2010/main" val="13620658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0356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19044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57800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84532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04322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00593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94FDCE-4BC2-084D-90F7-36730F7D6A52}" type="datetimeFigureOut">
              <a:rPr lang="en-US" smtClean="0">
                <a:solidFill>
                  <a:prstClr val="black">
                    <a:tint val="75000"/>
                  </a:prstClr>
                </a:solidFill>
              </a:rPr>
              <a:pPr/>
              <a:t>11/25/2016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363598-57F9-2440-A0C7-CEF5C1DE115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25063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2_Title Slide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1828" y="473528"/>
            <a:ext cx="8302171" cy="4669971"/>
          </a:xfrm>
          <a:prstGeom prst="rect">
            <a:avLst/>
          </a:prstGeom>
        </p:spPr>
      </p:pic>
      <p:sp>
        <p:nvSpPr>
          <p:cNvPr id="80" name="Text Placeholder 5"/>
          <p:cNvSpPr>
            <a:spLocks noGrp="1"/>
          </p:cNvSpPr>
          <p:nvPr>
            <p:ph type="body" sz="quarter" idx="10" hasCustomPrompt="1"/>
          </p:nvPr>
        </p:nvSpPr>
        <p:spPr>
          <a:xfrm>
            <a:off x="465874" y="3986032"/>
            <a:ext cx="7522426" cy="476250"/>
          </a:xfrm>
        </p:spPr>
        <p:txBody>
          <a:bodyPr anchor="t" anchorCtr="0"/>
          <a:lstStyle>
            <a:lvl1pPr marL="0" indent="0" algn="l">
              <a:spcBef>
                <a:spcPts val="1320"/>
              </a:spcBef>
              <a:buNone/>
              <a:defRPr sz="1800">
                <a:solidFill>
                  <a:srgbClr val="BBBCC0"/>
                </a:solidFill>
              </a:defRPr>
            </a:lvl1pPr>
            <a:lvl5pPr>
              <a:buNone/>
              <a:defRPr/>
            </a:lvl5pPr>
          </a:lstStyle>
          <a:p>
            <a:pPr lvl="0"/>
            <a:r>
              <a:rPr lang="en-US" dirty="0"/>
              <a:t>Subtitle of presentation in this location as long as needed</a:t>
            </a:r>
          </a:p>
        </p:txBody>
      </p:sp>
      <p:sp>
        <p:nvSpPr>
          <p:cNvPr id="81" name="Title 8"/>
          <p:cNvSpPr>
            <a:spLocks noGrp="1"/>
          </p:cNvSpPr>
          <p:nvPr>
            <p:ph type="title" hasCustomPrompt="1"/>
          </p:nvPr>
        </p:nvSpPr>
        <p:spPr>
          <a:xfrm>
            <a:off x="465874" y="1257300"/>
            <a:ext cx="7424546" cy="1186748"/>
          </a:xfrm>
        </p:spPr>
        <p:txBody>
          <a:bodyPr anchor="t" anchorCtr="0"/>
          <a:lstStyle>
            <a:lvl1pPr algn="l">
              <a:defRPr sz="3200" b="0">
                <a:solidFill>
                  <a:schemeClr val="tx2"/>
                </a:solidFill>
              </a:defRPr>
            </a:lvl1pPr>
          </a:lstStyle>
          <a:p>
            <a:r>
              <a:rPr lang="en-US" dirty="0"/>
              <a:t>IBM Presentation Title</a:t>
            </a:r>
          </a:p>
        </p:txBody>
      </p:sp>
      <p:pic>
        <p:nvPicPr>
          <p:cNvPr id="78" name="Picture 7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8615719" y="4602578"/>
            <a:ext cx="455217" cy="174625"/>
          </a:xfrm>
          <a:prstGeom prst="rect">
            <a:avLst/>
          </a:prstGeom>
        </p:spPr>
      </p:pic>
      <p:cxnSp>
        <p:nvCxnSpPr>
          <p:cNvPr id="9" name="Straight Connector 8"/>
          <p:cNvCxnSpPr/>
          <p:nvPr userDrawn="1"/>
        </p:nvCxnSpPr>
        <p:spPr bwMode="auto">
          <a:xfrm>
            <a:off x="465874" y="1152712"/>
            <a:ext cx="2150326" cy="0"/>
          </a:xfrm>
          <a:prstGeom prst="line">
            <a:avLst/>
          </a:prstGeom>
          <a:noFill/>
          <a:ln w="9525" cap="flat" cmpd="sng" algn="ctr">
            <a:solidFill>
              <a:schemeClr val="accent2"/>
            </a:solidFill>
            <a:prstDash val="solid"/>
            <a:round/>
            <a:headEnd type="none" w="med" len="med"/>
            <a:tailEnd type="none" w="med" len="med"/>
          </a:ln>
          <a:effectLst/>
        </p:spPr>
      </p:cxnSp>
      <p:sp>
        <p:nvSpPr>
          <p:cNvPr id="4" name="Text Placeholder 3"/>
          <p:cNvSpPr>
            <a:spLocks noGrp="1"/>
          </p:cNvSpPr>
          <p:nvPr>
            <p:ph type="body" sz="quarter" idx="11" hasCustomPrompt="1"/>
          </p:nvPr>
        </p:nvSpPr>
        <p:spPr>
          <a:xfrm>
            <a:off x="465138" y="609600"/>
            <a:ext cx="842962" cy="542925"/>
          </a:xfrm>
        </p:spPr>
        <p:txBody>
          <a:bodyPr anchor="b"/>
          <a:lstStyle>
            <a:lvl1pPr marL="0" indent="0">
              <a:buNone/>
              <a:defRPr sz="4000" b="0">
                <a:solidFill>
                  <a:schemeClr val="accent2"/>
                </a:solidFill>
                <a:latin typeface="Lubalin Book for IBM" panose="02060502020205020404" pitchFamily="18" charset="0"/>
              </a:defRPr>
            </a:lvl1pPr>
          </a:lstStyle>
          <a:p>
            <a:pPr lvl="0"/>
            <a:r>
              <a:rPr lang="en-US" dirty="0" smtClean="0"/>
              <a:t>#</a:t>
            </a:r>
            <a:endParaRPr lang="en-US" dirty="0"/>
          </a:p>
        </p:txBody>
      </p:sp>
      <p:sp>
        <p:nvSpPr>
          <p:cNvPr id="13" name="Rounded Rectangle 12"/>
          <p:cNvSpPr/>
          <p:nvPr userDrawn="1"/>
        </p:nvSpPr>
        <p:spPr bwMode="auto">
          <a:xfrm>
            <a:off x="222034" y="4903033"/>
            <a:ext cx="243840" cy="171450"/>
          </a:xfrm>
          <a:prstGeom prst="roundRect">
            <a:avLst/>
          </a:prstGeom>
          <a:solidFill>
            <a:srgbClr val="002D6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fontAlgn="base">
              <a:lnSpc>
                <a:spcPct val="90000"/>
              </a:lnSpc>
              <a:spcBef>
                <a:spcPct val="0"/>
              </a:spcBef>
              <a:spcAft>
                <a:spcPct val="0"/>
              </a:spcAft>
            </a:pPr>
            <a:endParaRPr lang="en-US" sz="700" dirty="0"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4" name="Rectangle 13"/>
          <p:cNvSpPr/>
          <p:nvPr userDrawn="1"/>
        </p:nvSpPr>
        <p:spPr>
          <a:xfrm>
            <a:off x="469840" y="4894117"/>
            <a:ext cx="3415586" cy="189283"/>
          </a:xfrm>
          <a:prstGeom prst="rect">
            <a:avLst/>
          </a:prstGeom>
        </p:spPr>
        <p:txBody>
          <a:bodyPr wrap="square" anchor="ctr">
            <a:spAutoFit/>
          </a:bodyPr>
          <a:lstStyle/>
          <a:p>
            <a:pPr fontAlgn="base">
              <a:lnSpc>
                <a:spcPct val="90000"/>
              </a:lnSpc>
              <a:spcBef>
                <a:spcPct val="0"/>
              </a:spcBef>
              <a:spcAft>
                <a:spcPct val="0"/>
              </a:spcAft>
              <a:defRPr/>
            </a:pPr>
            <a:r>
              <a:rPr lang="en-US" altLang="en-US" sz="700" dirty="0" smtClean="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2016 IBM Corporation</a:t>
            </a:r>
          </a:p>
        </p:txBody>
      </p:sp>
      <p:sp>
        <p:nvSpPr>
          <p:cNvPr id="15" name="Slide Number Placeholder 5"/>
          <p:cNvSpPr txBox="1">
            <a:spLocks/>
          </p:cNvSpPr>
          <p:nvPr userDrawn="1"/>
        </p:nvSpPr>
        <p:spPr>
          <a:xfrm>
            <a:off x="156629" y="4894593"/>
            <a:ext cx="374650" cy="188330"/>
          </a:xfrm>
          <a:prstGeom prst="rect">
            <a:avLst/>
          </a:prstGeom>
        </p:spPr>
        <p:txBody>
          <a:bodyPr wrap="none"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E65AAD5C-E9F0-43AE-AD30-95D4800C7ACD}" type="slidenum">
              <a:rPr lang="en-US" sz="700" smtClean="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pPr algn="ctr">
                <a:defRPr/>
              </a:pPr>
              <a:t>‹#›</a:t>
            </a:fld>
            <a:endParaRPr lang="en-US" sz="700" dirty="0" smtClean="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972001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933" y="596556"/>
            <a:ext cx="3962400" cy="392415"/>
          </a:xfrm>
        </p:spPr>
        <p:txBody>
          <a:bodyPr>
            <a:spAutoFit/>
          </a:bodyPr>
          <a:lstStyle>
            <a:lvl1pPr>
              <a:lnSpc>
                <a:spcPts val="3000"/>
              </a:lnSpc>
              <a:defRPr sz="2800" baseline="0">
                <a:solidFill>
                  <a:schemeClr val="accent5"/>
                </a:solidFill>
              </a:defRPr>
            </a:lvl1pPr>
          </a:lstStyle>
          <a:p>
            <a:r>
              <a:rPr lang="en-US" dirty="0" smtClean="0"/>
              <a:t>Click to edit Master title</a:t>
            </a:r>
            <a:endParaRPr lang="en-US" dirty="0"/>
          </a:p>
        </p:txBody>
      </p:sp>
      <p:sp>
        <p:nvSpPr>
          <p:cNvPr id="10" name="Rectangle 9"/>
          <p:cNvSpPr/>
          <p:nvPr userDrawn="1"/>
        </p:nvSpPr>
        <p:spPr>
          <a:xfrm>
            <a:off x="2792613" y="4867672"/>
            <a:ext cx="308062" cy="92333"/>
          </a:xfrm>
          <a:prstGeom prst="rect">
            <a:avLst/>
          </a:prstGeom>
        </p:spPr>
        <p:txBody>
          <a:bodyPr wrap="square" lIns="0" tIns="0" rIns="0" bIns="0">
            <a:spAutoFit/>
          </a:bodyPr>
          <a:lstStyle/>
          <a:p>
            <a:pPr defTabSz="457200"/>
            <a:fld id="{655362CE-4ABE-4CB4-8947-B1242CDD9D94}" type="slidenum">
              <a:rPr lang="en-US" sz="600" smtClean="0">
                <a:solidFill>
                  <a:srgbClr val="5A5A5A"/>
                </a:solidFill>
                <a:latin typeface="Arial" panose="020B0604020202020204" pitchFamily="34" charset="0"/>
                <a:cs typeface="Arial" panose="020B0604020202020204" pitchFamily="34" charset="0"/>
              </a:rPr>
              <a:pPr defTabSz="457200"/>
              <a:t>‹#›</a:t>
            </a:fld>
            <a:endParaRPr lang="en-US" sz="600" dirty="0">
              <a:solidFill>
                <a:srgbClr val="5A5A5A"/>
              </a:solidFill>
              <a:latin typeface="Arial" panose="020B0604020202020204" pitchFamily="34" charset="0"/>
              <a:cs typeface="Arial" panose="020B0604020202020204" pitchFamily="34" charset="0"/>
            </a:endParaRPr>
          </a:p>
        </p:txBody>
      </p:sp>
      <p:sp>
        <p:nvSpPr>
          <p:cNvPr id="11" name="Rectangle 10"/>
          <p:cNvSpPr/>
          <p:nvPr userDrawn="1"/>
        </p:nvSpPr>
        <p:spPr>
          <a:xfrm>
            <a:off x="2591197" y="4867672"/>
            <a:ext cx="196145" cy="92333"/>
          </a:xfrm>
          <a:prstGeom prst="rect">
            <a:avLst/>
          </a:prstGeom>
        </p:spPr>
        <p:txBody>
          <a:bodyPr wrap="square" lIns="0" tIns="0" rIns="0" bIns="0">
            <a:spAutoFit/>
          </a:bodyPr>
          <a:lstStyle/>
          <a:p>
            <a:pPr defTabSz="457200"/>
            <a:r>
              <a:rPr lang="en-US" sz="600" dirty="0" smtClean="0">
                <a:solidFill>
                  <a:srgbClr val="5A5A5A"/>
                </a:solidFill>
                <a:latin typeface="Arial" panose="020B0604020202020204" pitchFamily="34" charset="0"/>
                <a:cs typeface="Arial" panose="020B0604020202020204" pitchFamily="34" charset="0"/>
              </a:rPr>
              <a:t>Page</a:t>
            </a:r>
            <a:endParaRPr lang="en-US" sz="600" dirty="0">
              <a:solidFill>
                <a:srgbClr val="5A5A5A"/>
              </a:solidFill>
              <a:latin typeface="Arial" panose="020B0604020202020204" pitchFamily="34" charset="0"/>
              <a:cs typeface="Arial" panose="020B0604020202020204" pitchFamily="34" charset="0"/>
            </a:endParaRPr>
          </a:p>
        </p:txBody>
      </p:sp>
      <p:sp>
        <p:nvSpPr>
          <p:cNvPr id="13" name="Rectangle 12"/>
          <p:cNvSpPr/>
          <p:nvPr userDrawn="1"/>
        </p:nvSpPr>
        <p:spPr>
          <a:xfrm>
            <a:off x="613173" y="4867672"/>
            <a:ext cx="1192212" cy="92333"/>
          </a:xfrm>
          <a:prstGeom prst="rect">
            <a:avLst/>
          </a:prstGeom>
        </p:spPr>
        <p:txBody>
          <a:bodyPr wrap="square" lIns="0" tIns="0" rIns="0" bIns="0">
            <a:spAutoFit/>
          </a:bodyPr>
          <a:lstStyle/>
          <a:p>
            <a:pPr defTabSz="457200"/>
            <a:r>
              <a:rPr lang="en-US" sz="600" dirty="0" smtClean="0">
                <a:solidFill>
                  <a:srgbClr val="5A5A5A"/>
                </a:solidFill>
                <a:latin typeface="Arial" panose="020B0604020202020204" pitchFamily="34" charset="0"/>
                <a:cs typeface="Arial" panose="020B0604020202020204" pitchFamily="34" charset="0"/>
              </a:rPr>
              <a:t>© 2015 IBM Corporation</a:t>
            </a:r>
            <a:endParaRPr lang="en-US" sz="600" dirty="0">
              <a:solidFill>
                <a:srgbClr val="5A5A5A"/>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0"/>
          </p:nvPr>
        </p:nvSpPr>
        <p:spPr>
          <a:xfrm>
            <a:off x="8537575" y="4822825"/>
            <a:ext cx="400050" cy="274638"/>
          </a:xfrm>
        </p:spPr>
        <p:txBody>
          <a:bodyPr/>
          <a:lstStyle>
            <a:lvl1pPr>
              <a:defRPr sz="1100">
                <a:solidFill>
                  <a:schemeClr val="tx1"/>
                </a:solidFill>
              </a:defRPr>
            </a:lvl1pPr>
          </a:lstStyle>
          <a:p>
            <a:fld id="{5B450290-23D3-2D4F-AB87-780AA41C0D2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491210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933" y="548650"/>
            <a:ext cx="2739230" cy="822659"/>
          </a:xfrm>
        </p:spPr>
        <p:txBody>
          <a:bodyPr>
            <a:spAutoFit/>
          </a:bodyPr>
          <a:lstStyle>
            <a:lvl1pPr>
              <a:lnSpc>
                <a:spcPts val="3000"/>
              </a:lnSpc>
              <a:defRPr sz="2800" baseline="0">
                <a:solidFill>
                  <a:schemeClr val="accent5"/>
                </a:solidFill>
              </a:defRPr>
            </a:lvl1pPr>
          </a:lstStyle>
          <a:p>
            <a:r>
              <a:rPr lang="en-US" dirty="0" smtClean="0"/>
              <a:t>Click to edit Master title</a:t>
            </a:r>
            <a:endParaRPr lang="en-US" dirty="0"/>
          </a:p>
        </p:txBody>
      </p:sp>
      <p:sp>
        <p:nvSpPr>
          <p:cNvPr id="11" name="Rectangle 10"/>
          <p:cNvSpPr/>
          <p:nvPr userDrawn="1"/>
        </p:nvSpPr>
        <p:spPr>
          <a:xfrm>
            <a:off x="2792613" y="4867673"/>
            <a:ext cx="308062" cy="92333"/>
          </a:xfrm>
          <a:prstGeom prst="rect">
            <a:avLst/>
          </a:prstGeom>
        </p:spPr>
        <p:txBody>
          <a:bodyPr wrap="square" lIns="0" tIns="0" rIns="0" bIns="0">
            <a:spAutoFit/>
          </a:bodyPr>
          <a:lstStyle/>
          <a:p>
            <a:pPr defTabSz="457200"/>
            <a:fld id="{655362CE-4ABE-4CB4-8947-B1242CDD9D94}" type="slidenum">
              <a:rPr lang="en-US" sz="600" smtClean="0">
                <a:solidFill>
                  <a:srgbClr val="5A5A5A"/>
                </a:solidFill>
                <a:latin typeface="Arial" panose="020B0604020202020204" pitchFamily="34" charset="0"/>
                <a:cs typeface="Arial" panose="020B0604020202020204" pitchFamily="34" charset="0"/>
              </a:rPr>
              <a:pPr defTabSz="457200"/>
              <a:t>‹#›</a:t>
            </a:fld>
            <a:endParaRPr lang="en-US" sz="600" dirty="0">
              <a:solidFill>
                <a:srgbClr val="5A5A5A"/>
              </a:solidFill>
              <a:latin typeface="Arial" panose="020B0604020202020204" pitchFamily="34" charset="0"/>
              <a:cs typeface="Arial" panose="020B0604020202020204" pitchFamily="34" charset="0"/>
            </a:endParaRPr>
          </a:p>
        </p:txBody>
      </p:sp>
      <p:sp>
        <p:nvSpPr>
          <p:cNvPr id="13" name="Rectangle 12"/>
          <p:cNvSpPr/>
          <p:nvPr userDrawn="1"/>
        </p:nvSpPr>
        <p:spPr>
          <a:xfrm>
            <a:off x="2591198" y="4867673"/>
            <a:ext cx="196145" cy="92333"/>
          </a:xfrm>
          <a:prstGeom prst="rect">
            <a:avLst/>
          </a:prstGeom>
        </p:spPr>
        <p:txBody>
          <a:bodyPr wrap="square" lIns="0" tIns="0" rIns="0" bIns="0">
            <a:spAutoFit/>
          </a:bodyPr>
          <a:lstStyle/>
          <a:p>
            <a:pPr defTabSz="457200"/>
            <a:r>
              <a:rPr lang="en-US" sz="600" dirty="0" smtClean="0">
                <a:solidFill>
                  <a:srgbClr val="5A5A5A"/>
                </a:solidFill>
                <a:latin typeface="Arial" panose="020B0604020202020204" pitchFamily="34" charset="0"/>
                <a:cs typeface="Arial" panose="020B0604020202020204" pitchFamily="34" charset="0"/>
              </a:rPr>
              <a:t>Page</a:t>
            </a:r>
            <a:endParaRPr lang="en-US" sz="600" dirty="0">
              <a:solidFill>
                <a:srgbClr val="5A5A5A"/>
              </a:solidFill>
              <a:latin typeface="Arial" panose="020B0604020202020204" pitchFamily="34" charset="0"/>
              <a:cs typeface="Arial" panose="020B0604020202020204" pitchFamily="34" charset="0"/>
            </a:endParaRPr>
          </a:p>
        </p:txBody>
      </p:sp>
      <p:sp>
        <p:nvSpPr>
          <p:cNvPr id="6" name="Rectangle 5"/>
          <p:cNvSpPr/>
          <p:nvPr userDrawn="1"/>
        </p:nvSpPr>
        <p:spPr>
          <a:xfrm>
            <a:off x="613173" y="4867673"/>
            <a:ext cx="1192212" cy="92333"/>
          </a:xfrm>
          <a:prstGeom prst="rect">
            <a:avLst/>
          </a:prstGeom>
        </p:spPr>
        <p:txBody>
          <a:bodyPr wrap="square" lIns="0" tIns="0" rIns="0" bIns="0">
            <a:spAutoFit/>
          </a:bodyPr>
          <a:lstStyle/>
          <a:p>
            <a:pPr defTabSz="457200"/>
            <a:r>
              <a:rPr lang="en-US" sz="600" dirty="0" smtClean="0">
                <a:solidFill>
                  <a:prstClr val="white">
                    <a:lumMod val="50000"/>
                  </a:prstClr>
                </a:solidFill>
                <a:latin typeface="Arial" panose="020B0604020202020204" pitchFamily="34" charset="0"/>
                <a:cs typeface="Arial" panose="020B0604020202020204" pitchFamily="34" charset="0"/>
              </a:rPr>
              <a:t>© 2016 IBM Corporation</a:t>
            </a:r>
            <a:endParaRPr lang="en-US" sz="600" dirty="0">
              <a:solidFill>
                <a:prstClr val="white">
                  <a:lumMod val="50000"/>
                </a:prstClr>
              </a:solidFill>
              <a:latin typeface="Arial" panose="020B0604020202020204" pitchFamily="34" charset="0"/>
              <a:cs typeface="Arial" panose="020B0604020202020204" pitchFamily="34" charset="0"/>
            </a:endParaRPr>
          </a:p>
        </p:txBody>
      </p:sp>
      <p:sp>
        <p:nvSpPr>
          <p:cNvPr id="7" name="Slide Number Placeholder 5"/>
          <p:cNvSpPr>
            <a:spLocks noGrp="1"/>
          </p:cNvSpPr>
          <p:nvPr>
            <p:ph type="sldNum" sz="quarter" idx="10"/>
          </p:nvPr>
        </p:nvSpPr>
        <p:spPr>
          <a:xfrm>
            <a:off x="8537575" y="4822825"/>
            <a:ext cx="400050" cy="274638"/>
          </a:xfrm>
        </p:spPr>
        <p:txBody>
          <a:bodyPr/>
          <a:lstStyle>
            <a:lvl1pPr>
              <a:defRPr sz="1100">
                <a:solidFill>
                  <a:schemeClr val="tx1"/>
                </a:solidFill>
              </a:defRPr>
            </a:lvl1pPr>
          </a:lstStyle>
          <a:p>
            <a:fld id="{5B450290-23D3-2D4F-AB87-780AA41C0D26}"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756767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theme" Target="../theme/theme10.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4.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15.jpeg"/></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24.xml"/><Relationship Id="rId7" Type="http://schemas.openxmlformats.org/officeDocument/2006/relationships/image" Target="../media/image37.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theme" Target="../theme/theme12.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4.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image" Target="../media/image14.jpe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theme" Target="../theme/theme6.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5.jpe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7.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image" Target="../media/image25.png"/><Relationship Id="rId2" Type="http://schemas.openxmlformats.org/officeDocument/2006/relationships/slideLayout" Target="../slideLayouts/slideLayout74.xml"/><Relationship Id="rId16" Type="http://schemas.openxmlformats.org/officeDocument/2006/relationships/image" Target="../media/image24.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3.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theme" Target="../theme/theme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751532"/>
      </p:ext>
    </p:extLst>
  </p:cSld>
  <p:clrMap bg1="lt1" tx1="dk1" bg2="lt2" tx2="dk2" accent1="accent1" accent2="accent2" accent3="accent3" accent4="accent4" accent5="accent5" accent6="accent6" hlink="hlink" folHlink="folHlink"/>
  <p:sldLayoutIdLst>
    <p:sldLayoutId id="2147483732" r:id="rId1"/>
    <p:sldLayoutId id="214748373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2"/>
          <p:cNvSpPr>
            <a:spLocks noGrp="1"/>
          </p:cNvSpPr>
          <p:nvPr>
            <p:ph type="dt" sz="half" idx="2"/>
          </p:nvPr>
        </p:nvSpPr>
        <p:spPr>
          <a:xfrm>
            <a:off x="683419" y="4843462"/>
            <a:ext cx="1165622" cy="205979"/>
          </a:xfrm>
          <a:prstGeom prst="rect">
            <a:avLst/>
          </a:prstGeom>
        </p:spPr>
        <p:txBody>
          <a:bodyPr vert="horz" lIns="91440" tIns="45720" rIns="91440" bIns="45720" rtlCol="0" anchor="ctr"/>
          <a:lstStyle>
            <a:lvl1pPr algn="l" eaLnBrk="1" fontAlgn="auto" hangingPunct="1">
              <a:spcBef>
                <a:spcPts val="0"/>
              </a:spcBef>
              <a:spcAft>
                <a:spcPts val="0"/>
              </a:spcAft>
              <a:defRPr sz="675">
                <a:solidFill>
                  <a:srgbClr val="002060"/>
                </a:solidFill>
                <a:latin typeface="+mn-lt"/>
                <a:ea typeface="+mn-ea"/>
              </a:defRPr>
            </a:lvl1pPr>
          </a:lstStyle>
          <a:p>
            <a:pPr>
              <a:defRPr/>
            </a:pPr>
            <a:fld id="{8D2096F2-9C97-A541-BFDA-C7A7299019F2}" type="datetime3">
              <a:rPr lang="en-US" smtClean="0"/>
              <a:pPr>
                <a:defRPr/>
              </a:pPr>
              <a:t>25 November 2016</a:t>
            </a:fld>
            <a:endParaRPr lang="en-US" dirty="0"/>
          </a:p>
        </p:txBody>
      </p:sp>
      <p:sp>
        <p:nvSpPr>
          <p:cNvPr id="10" name="Slide Number Placeholder 3"/>
          <p:cNvSpPr>
            <a:spLocks noGrp="1"/>
          </p:cNvSpPr>
          <p:nvPr>
            <p:ph type="sldNum" sz="quarter" idx="4"/>
          </p:nvPr>
        </p:nvSpPr>
        <p:spPr>
          <a:xfrm>
            <a:off x="214313" y="4843462"/>
            <a:ext cx="289322" cy="205979"/>
          </a:xfrm>
          <a:prstGeom prst="rect">
            <a:avLst/>
          </a:prstGeom>
        </p:spPr>
        <p:txBody>
          <a:bodyPr vert="horz" wrap="square" lIns="91440" tIns="45720" rIns="91440" bIns="45720" numCol="1" anchor="ctr" anchorCtr="0" compatLnSpc="1">
            <a:prstTxWarp prst="textNoShape">
              <a:avLst/>
            </a:prstTxWarp>
          </a:bodyPr>
          <a:lstStyle>
            <a:lvl1pPr eaLnBrk="1" hangingPunct="1">
              <a:defRPr sz="675">
                <a:solidFill>
                  <a:srgbClr val="002060"/>
                </a:solidFill>
              </a:defRPr>
            </a:lvl1pPr>
          </a:lstStyle>
          <a:p>
            <a:pPr fontAlgn="base">
              <a:spcBef>
                <a:spcPct val="0"/>
              </a:spcBef>
              <a:spcAft>
                <a:spcPct val="0"/>
              </a:spcAft>
            </a:pPr>
            <a:fld id="{984A9BE0-E735-D64D-83D8-8E66EF876772}" type="slidenum">
              <a:rPr lang="en-US">
                <a:ea typeface="ＭＳ Ｐゴシック" charset="0"/>
              </a:rPr>
              <a:pPr fontAlgn="base">
                <a:spcBef>
                  <a:spcPct val="0"/>
                </a:spcBef>
                <a:spcAft>
                  <a:spcPct val="0"/>
                </a:spcAft>
              </a:pPr>
              <a:t>‹#›</a:t>
            </a:fld>
            <a:endParaRPr lang="en-US">
              <a:ea typeface="ＭＳ Ｐゴシック" charset="0"/>
            </a:endParaRPr>
          </a:p>
        </p:txBody>
      </p:sp>
      <p:sp>
        <p:nvSpPr>
          <p:cNvPr id="11" name="Footer Placeholder 4"/>
          <p:cNvSpPr>
            <a:spLocks noGrp="1"/>
          </p:cNvSpPr>
          <p:nvPr>
            <p:ph type="ftr" sz="quarter" idx="3"/>
          </p:nvPr>
        </p:nvSpPr>
        <p:spPr>
          <a:xfrm>
            <a:off x="1959769" y="4843462"/>
            <a:ext cx="2258616" cy="205979"/>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675">
                <a:solidFill>
                  <a:srgbClr val="002060"/>
                </a:solidFill>
              </a:defRPr>
            </a:lvl1pPr>
          </a:lstStyle>
          <a:p>
            <a:pPr fontAlgn="base">
              <a:spcBef>
                <a:spcPct val="0"/>
              </a:spcBef>
              <a:spcAft>
                <a:spcPct val="0"/>
              </a:spcAft>
            </a:pPr>
            <a:r>
              <a:rPr lang="en-US" dirty="0" smtClean="0">
                <a:ea typeface="ＭＳ Ｐゴシック" charset="0"/>
              </a:rPr>
              <a:t>Title</a:t>
            </a:r>
            <a:endParaRPr lang="en-US" dirty="0">
              <a:ea typeface="ＭＳ Ｐゴシック" charset="0"/>
            </a:endParaRPr>
          </a:p>
        </p:txBody>
      </p:sp>
      <p:sp>
        <p:nvSpPr>
          <p:cNvPr id="14" name="Rectangle 13"/>
          <p:cNvSpPr>
            <a:spLocks noChangeArrowheads="1"/>
          </p:cNvSpPr>
          <p:nvPr userDrawn="1"/>
        </p:nvSpPr>
        <p:spPr bwMode="black">
          <a:xfrm>
            <a:off x="4398169" y="4850607"/>
            <a:ext cx="1046560" cy="207169"/>
          </a:xfrm>
          <a:prstGeom prst="rect">
            <a:avLst/>
          </a:prstGeom>
          <a:noFill/>
          <a:ln>
            <a:noFill/>
          </a:ln>
          <a:extLst/>
        </p:spPr>
        <p:txBody>
          <a:bodyPr lIns="69056" tIns="34529" rIns="69056" bIns="34529" anchor="ctr"/>
          <a:lstStyle/>
          <a:p>
            <a:pPr algn="r" fontAlgn="base">
              <a:spcBef>
                <a:spcPct val="0"/>
              </a:spcBef>
              <a:spcAft>
                <a:spcPct val="0"/>
              </a:spcAft>
            </a:pPr>
            <a:r>
              <a:rPr lang="en-US" sz="675" dirty="0">
                <a:solidFill>
                  <a:srgbClr val="002060"/>
                </a:solidFill>
                <a:ea typeface="ヒラギノ角ゴ ProN W3" charset="0"/>
                <a:cs typeface="Arial" charset="0"/>
                <a:sym typeface="Gill Sans" charset="0"/>
              </a:rPr>
              <a:t>© </a:t>
            </a:r>
            <a:r>
              <a:rPr lang="en-US" sz="675" dirty="0" smtClean="0">
                <a:solidFill>
                  <a:srgbClr val="002060"/>
                </a:solidFill>
                <a:ea typeface="ヒラギノ角ゴ ProN W3" charset="0"/>
                <a:cs typeface="Arial" charset="0"/>
                <a:sym typeface="Gill Sans" charset="0"/>
              </a:rPr>
              <a:t>2016 </a:t>
            </a:r>
            <a:r>
              <a:rPr lang="en-US" sz="675" dirty="0">
                <a:solidFill>
                  <a:srgbClr val="002060"/>
                </a:solidFill>
                <a:ea typeface="ヒラギノ角ゴ ProN W3" charset="0"/>
                <a:cs typeface="Arial" charset="0"/>
                <a:sym typeface="Gill Sans" charset="0"/>
              </a:rPr>
              <a:t>IBM Corporation</a:t>
            </a:r>
            <a:endParaRPr lang="en-US" sz="1800" dirty="0">
              <a:solidFill>
                <a:srgbClr val="002060"/>
              </a:solidFill>
              <a:ea typeface="ヒラギノ角ゴ ProN W3" charset="0"/>
              <a:cs typeface="Arial" charset="0"/>
              <a:sym typeface="Gill Sans" charset="0"/>
            </a:endParaRPr>
          </a:p>
        </p:txBody>
      </p:sp>
    </p:spTree>
    <p:extLst>
      <p:ext uri="{BB962C8B-B14F-4D97-AF65-F5344CB8AC3E}">
        <p14:creationId xmlns:p14="http://schemas.microsoft.com/office/powerpoint/2010/main" val="308174818"/>
      </p:ext>
    </p:extLst>
  </p:cSld>
  <p:clrMap bg1="lt1" tx1="dk1" bg2="lt2" tx2="dk2" accent1="accent1" accent2="accent2" accent3="accent3" accent4="accent4" accent5="accent5" accent6="accent6" hlink="hlink" folHlink="folHlink"/>
  <p:sldLayoutIdLst>
    <p:sldLayoutId id="2147484722" r:id="rId1"/>
    <p:sldLayoutId id="2147484723" r:id="rId2"/>
    <p:sldLayoutId id="2147484724" r:id="rId3"/>
    <p:sldLayoutId id="2147484725" r:id="rId4"/>
    <p:sldLayoutId id="2147484726" r:id="rId5"/>
    <p:sldLayoutId id="2147484727" r:id="rId6"/>
    <p:sldLayoutId id="2147484728" r:id="rId7"/>
    <p:sldLayoutId id="2147484729" r:id="rId8"/>
    <p:sldLayoutId id="2147484730" r:id="rId9"/>
    <p:sldLayoutId id="2147484731" r:id="rId10"/>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sz="3300" kern="1200">
          <a:solidFill>
            <a:schemeClr val="tx1"/>
          </a:solidFill>
          <a:latin typeface="+mj-lt"/>
          <a:ea typeface="ＭＳ Ｐゴシック" charset="0"/>
          <a:cs typeface="+mj-cs"/>
        </a:defRPr>
      </a:lvl1pPr>
      <a:lvl2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ＭＳ Ｐゴシック" charset="0"/>
        </a:defRPr>
      </a:lvl2pPr>
      <a:lvl3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ＭＳ Ｐゴシック" charset="0"/>
        </a:defRPr>
      </a:lvl3pPr>
      <a:lvl4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ＭＳ Ｐゴシック" charset="0"/>
        </a:defRPr>
      </a:lvl4pPr>
      <a:lvl5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ＭＳ Ｐゴシック" charset="0"/>
        </a:defRPr>
      </a:lvl5pPr>
      <a:lvl6pPr marL="342900" algn="l" rtl="0" fontAlgn="base">
        <a:lnSpc>
          <a:spcPct val="90000"/>
        </a:lnSpc>
        <a:spcBef>
          <a:spcPct val="0"/>
        </a:spcBef>
        <a:spcAft>
          <a:spcPct val="0"/>
        </a:spcAft>
        <a:defRPr sz="3300">
          <a:solidFill>
            <a:schemeClr val="tx1"/>
          </a:solidFill>
          <a:latin typeface="Calibri Light" panose="020F0302020204030204" pitchFamily="34" charset="0"/>
        </a:defRPr>
      </a:lvl6pPr>
      <a:lvl7pPr marL="685800" algn="l" rtl="0" fontAlgn="base">
        <a:lnSpc>
          <a:spcPct val="90000"/>
        </a:lnSpc>
        <a:spcBef>
          <a:spcPct val="0"/>
        </a:spcBef>
        <a:spcAft>
          <a:spcPct val="0"/>
        </a:spcAft>
        <a:defRPr sz="3300">
          <a:solidFill>
            <a:schemeClr val="tx1"/>
          </a:solidFill>
          <a:latin typeface="Calibri Light" panose="020F0302020204030204" pitchFamily="34" charset="0"/>
        </a:defRPr>
      </a:lvl7pPr>
      <a:lvl8pPr marL="1028700" algn="l" rtl="0" fontAlgn="base">
        <a:lnSpc>
          <a:spcPct val="90000"/>
        </a:lnSpc>
        <a:spcBef>
          <a:spcPct val="0"/>
        </a:spcBef>
        <a:spcAft>
          <a:spcPct val="0"/>
        </a:spcAft>
        <a:defRPr sz="3300">
          <a:solidFill>
            <a:schemeClr val="tx1"/>
          </a:solidFill>
          <a:latin typeface="Calibri Light" panose="020F0302020204030204" pitchFamily="34" charset="0"/>
        </a:defRPr>
      </a:lvl8pPr>
      <a:lvl9pPr marL="1371600" algn="l"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rtl="0" eaLnBrk="0" fontAlgn="base" hangingPunct="0">
        <a:lnSpc>
          <a:spcPct val="90000"/>
        </a:lnSpc>
        <a:spcBef>
          <a:spcPts val="750"/>
        </a:spcBef>
        <a:spcAft>
          <a:spcPct val="0"/>
        </a:spcAft>
        <a:buFont typeface="Arial" charset="0"/>
        <a:buChar char="•"/>
        <a:defRPr sz="2100" kern="1200">
          <a:solidFill>
            <a:schemeClr val="tx1"/>
          </a:solidFill>
          <a:latin typeface="+mn-lt"/>
          <a:ea typeface="ＭＳ Ｐゴシック" charset="0"/>
          <a:cs typeface="+mn-cs"/>
        </a:defRPr>
      </a:lvl1pPr>
      <a:lvl2pPr marL="514350" indent="-171450" algn="l" rtl="0" eaLnBrk="0" fontAlgn="base" hangingPunct="0">
        <a:lnSpc>
          <a:spcPct val="90000"/>
        </a:lnSpc>
        <a:spcBef>
          <a:spcPts val="375"/>
        </a:spcBef>
        <a:spcAft>
          <a:spcPct val="0"/>
        </a:spcAft>
        <a:buFont typeface="Arial" charset="0"/>
        <a:buChar char="•"/>
        <a:defRPr sz="1800" kern="1200">
          <a:solidFill>
            <a:schemeClr val="tx1"/>
          </a:solidFill>
          <a:latin typeface="+mn-lt"/>
          <a:ea typeface="ＭＳ Ｐゴシック" charset="0"/>
          <a:cs typeface="+mn-cs"/>
        </a:defRPr>
      </a:lvl2pPr>
      <a:lvl3pPr marL="857250" indent="-171450" algn="l" rtl="0" eaLnBrk="0" fontAlgn="base" hangingPunct="0">
        <a:lnSpc>
          <a:spcPct val="90000"/>
        </a:lnSpc>
        <a:spcBef>
          <a:spcPts val="375"/>
        </a:spcBef>
        <a:spcAft>
          <a:spcPct val="0"/>
        </a:spcAft>
        <a:buFont typeface="Arial" charset="0"/>
        <a:buChar char="•"/>
        <a:defRPr sz="1500" kern="1200">
          <a:solidFill>
            <a:schemeClr val="tx1"/>
          </a:solidFill>
          <a:latin typeface="+mn-lt"/>
          <a:ea typeface="ＭＳ Ｐゴシック" charset="0"/>
          <a:cs typeface="+mn-cs"/>
        </a:defRPr>
      </a:lvl3pPr>
      <a:lvl4pPr marL="1200150" indent="-171450" algn="l" rtl="0" eaLnBrk="0" fontAlgn="base" hangingPunct="0">
        <a:lnSpc>
          <a:spcPct val="90000"/>
        </a:lnSpc>
        <a:spcBef>
          <a:spcPts val="375"/>
        </a:spcBef>
        <a:spcAft>
          <a:spcPct val="0"/>
        </a:spcAft>
        <a:buFont typeface="Arial" charset="0"/>
        <a:buChar char="•"/>
        <a:defRPr kern="1200">
          <a:solidFill>
            <a:schemeClr val="tx1"/>
          </a:solidFill>
          <a:latin typeface="+mn-lt"/>
          <a:ea typeface="ＭＳ Ｐゴシック" charset="0"/>
          <a:cs typeface="+mn-cs"/>
        </a:defRPr>
      </a:lvl4pPr>
      <a:lvl5pPr marL="1543050" indent="-171450" algn="l" rtl="0" eaLnBrk="0" fontAlgn="base" hangingPunct="0">
        <a:lnSpc>
          <a:spcPct val="90000"/>
        </a:lnSpc>
        <a:spcBef>
          <a:spcPts val="375"/>
        </a:spcBef>
        <a:spcAft>
          <a:spcPct val="0"/>
        </a:spcAft>
        <a:buFont typeface="Arial" charset="0"/>
        <a:buChar char="•"/>
        <a:defRPr kern="1200">
          <a:solidFill>
            <a:schemeClr val="tx1"/>
          </a:solidFill>
          <a:latin typeface="+mn-lt"/>
          <a:ea typeface="ＭＳ Ｐゴシック"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320" y="1370664"/>
            <a:ext cx="8455680" cy="274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smtClean="0">
                <a:sym typeface="Arial" panose="020B0604020202020204" pitchFamily="34" charset="0"/>
              </a:rPr>
              <a:t>Click to edit Master text styles</a:t>
            </a:r>
          </a:p>
          <a:p>
            <a:pPr lvl="1"/>
            <a:r>
              <a:rPr lang="en-GB" altLang="en-US" smtClean="0">
                <a:sym typeface="Arial" panose="020B0604020202020204" pitchFamily="34" charset="0"/>
              </a:rPr>
              <a:t>Second level</a:t>
            </a:r>
          </a:p>
          <a:p>
            <a:pPr lvl="2"/>
            <a:r>
              <a:rPr lang="en-GB" altLang="en-US" smtClean="0">
                <a:sym typeface="Arial" panose="020B0604020202020204" pitchFamily="34" charset="0"/>
              </a:rPr>
              <a:t>Third level</a:t>
            </a:r>
          </a:p>
          <a:p>
            <a:pPr lvl="3"/>
            <a:endParaRPr lang="en-GB" altLang="en-US" smtClean="0">
              <a:sym typeface="Arial" panose="020B0604020202020204" pitchFamily="34" charset="0"/>
            </a:endParaRPr>
          </a:p>
          <a:p>
            <a:pPr lvl="4"/>
            <a:endParaRPr lang="en-GB" altLang="en-US" smtClean="0">
              <a:sym typeface="Arial" panose="020B0604020202020204" pitchFamily="34" charset="0"/>
            </a:endParaRPr>
          </a:p>
        </p:txBody>
      </p:sp>
      <p:sp>
        <p:nvSpPr>
          <p:cNvPr id="1027" name="Rectangle 13"/>
          <p:cNvSpPr>
            <a:spLocks noGrp="1" noChangeArrowheads="1"/>
          </p:cNvSpPr>
          <p:nvPr>
            <p:ph type="title" idx="4294967295"/>
          </p:nvPr>
        </p:nvSpPr>
        <p:spPr bwMode="auto">
          <a:xfrm>
            <a:off x="328320" y="219264"/>
            <a:ext cx="8687520" cy="42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GB" altLang="en-US" smtClean="0">
                <a:sym typeface="Arial" panose="020B0604020202020204" pitchFamily="34" charset="0"/>
              </a:rPr>
              <a:t>Click to edit Master title style</a:t>
            </a:r>
          </a:p>
        </p:txBody>
      </p:sp>
      <p:pic>
        <p:nvPicPr>
          <p:cNvPr id="1028" name="Picture 53" descr="IBM-logo-50-black"/>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31520" y="4552678"/>
            <a:ext cx="159840" cy="43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43841" y="4860510"/>
            <a:ext cx="1447200" cy="20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Date Placeholder 2"/>
          <p:cNvSpPr>
            <a:spLocks noGrp="1" noChangeArrowheads="1"/>
          </p:cNvSpPr>
          <p:nvPr>
            <p:ph type="dt" sz="half" idx="2"/>
          </p:nvPr>
        </p:nvSpPr>
        <p:spPr bwMode="auto">
          <a:xfrm>
            <a:off x="1131841" y="4800024"/>
            <a:ext cx="1553760" cy="27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1244" tIns="75622" rIns="151244" bIns="75622" numCol="1" anchor="ctr" anchorCtr="0" compatLnSpc="1">
            <a:prstTxWarp prst="textNoShape">
              <a:avLst/>
            </a:prstTxWarp>
          </a:bodyPr>
          <a:lstStyle>
            <a:lvl1pPr eaLnBrk="1">
              <a:lnSpc>
                <a:spcPct val="93000"/>
              </a:lnSpc>
              <a:buSzPct val="100000"/>
              <a:buFont typeface="Times New Roman" panose="02020603050405020304" pitchFamily="18" charset="0"/>
              <a:buNone/>
              <a:defRPr sz="953">
                <a:solidFill>
                  <a:srgbClr val="A2A2A3"/>
                </a:solidFill>
              </a:defRPr>
            </a:lvl1pPr>
          </a:lstStyle>
          <a:p>
            <a:pPr defTabSz="311079" fontAlgn="base" hangingPunct="0">
              <a:spcBef>
                <a:spcPct val="0"/>
              </a:spcBef>
              <a:spcAft>
                <a:spcPct val="0"/>
              </a:spcAft>
              <a:defRPr/>
            </a:pPr>
            <a:fld id="{D43921AF-1D67-40EE-9871-88F6C0E22419}" type="datetime3">
              <a:rPr lang="en-US" smtClean="0"/>
              <a:pPr defTabSz="311079" fontAlgn="base" hangingPunct="0">
                <a:spcBef>
                  <a:spcPct val="0"/>
                </a:spcBef>
                <a:spcAft>
                  <a:spcPct val="0"/>
                </a:spcAft>
                <a:defRPr/>
              </a:pPr>
              <a:t>25 November 2016</a:t>
            </a:fld>
            <a:endParaRPr lang="en-US" sz="1973">
              <a:solidFill>
                <a:srgbClr val="000000"/>
              </a:solidFill>
            </a:endParaRPr>
          </a:p>
        </p:txBody>
      </p:sp>
      <p:sp>
        <p:nvSpPr>
          <p:cNvPr id="1031" name="Slide Number Placeholder 3"/>
          <p:cNvSpPr>
            <a:spLocks noGrp="1" noChangeArrowheads="1"/>
          </p:cNvSpPr>
          <p:nvPr>
            <p:ph type="sldNum" sz="quarter" idx="4"/>
          </p:nvPr>
        </p:nvSpPr>
        <p:spPr bwMode="auto">
          <a:xfrm>
            <a:off x="285120" y="4800024"/>
            <a:ext cx="444960" cy="27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1244" tIns="75622" rIns="151244" bIns="75622" numCol="1" anchor="ctr" anchorCtr="0" compatLnSpc="1">
            <a:prstTxWarp prst="textNoShape">
              <a:avLst/>
            </a:prstTxWarp>
          </a:bodyPr>
          <a:lstStyle>
            <a:lvl1pPr algn="r" eaLnBrk="1">
              <a:lnSpc>
                <a:spcPct val="93000"/>
              </a:lnSpc>
              <a:buSzPct val="100000"/>
              <a:buFont typeface="Times New Roman" panose="02020603050405020304" pitchFamily="18" charset="0"/>
              <a:buNone/>
              <a:defRPr sz="953">
                <a:solidFill>
                  <a:srgbClr val="A2A2A3"/>
                </a:solidFill>
              </a:defRPr>
            </a:lvl1pPr>
          </a:lstStyle>
          <a:p>
            <a:pPr defTabSz="311079" fontAlgn="base" hangingPunct="0">
              <a:spcBef>
                <a:spcPct val="0"/>
              </a:spcBef>
              <a:spcAft>
                <a:spcPct val="0"/>
              </a:spcAft>
              <a:defRPr/>
            </a:pPr>
            <a:fld id="{46653D26-CCC1-45E1-8F28-C79671ED2F95}" type="slidenum">
              <a:rPr lang="en-US" altLang="en-US" smtClean="0"/>
              <a:pPr defTabSz="311079" fontAlgn="base" hangingPunct="0">
                <a:spcBef>
                  <a:spcPct val="0"/>
                </a:spcBef>
                <a:spcAft>
                  <a:spcPct val="0"/>
                </a:spcAft>
                <a:defRPr/>
              </a:pPr>
              <a:t>‹#›</a:t>
            </a:fld>
            <a:endParaRPr lang="en-US" sz="1973">
              <a:solidFill>
                <a:srgbClr val="000000"/>
              </a:solidFill>
            </a:endParaRPr>
          </a:p>
        </p:txBody>
      </p:sp>
      <p:sp>
        <p:nvSpPr>
          <p:cNvPr id="1032" name="Footer Placeholder 4"/>
          <p:cNvSpPr>
            <a:spLocks noGrp="1" noChangeArrowheads="1"/>
          </p:cNvSpPr>
          <p:nvPr>
            <p:ph type="ftr" sz="quarter" idx="3"/>
          </p:nvPr>
        </p:nvSpPr>
        <p:spPr bwMode="auto">
          <a:xfrm>
            <a:off x="2972160" y="4800024"/>
            <a:ext cx="3375360" cy="27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1244" tIns="75622" rIns="151244" bIns="75622" numCol="1" anchor="ctr" anchorCtr="0" compatLnSpc="1">
            <a:prstTxWarp prst="textNoShape">
              <a:avLst/>
            </a:prstTxWarp>
          </a:bodyPr>
          <a:lstStyle>
            <a:lvl1pPr algn="ctr" eaLnBrk="1">
              <a:lnSpc>
                <a:spcPct val="93000"/>
              </a:lnSpc>
              <a:buSzPct val="100000"/>
              <a:buFont typeface="Times New Roman" panose="02020603050405020304" pitchFamily="18" charset="0"/>
              <a:buNone/>
              <a:defRPr sz="953">
                <a:solidFill>
                  <a:srgbClr val="A2A2A3"/>
                </a:solidFill>
              </a:defRPr>
            </a:lvl1pPr>
          </a:lstStyle>
          <a:p>
            <a:pPr defTabSz="311079" fontAlgn="base" hangingPunct="0">
              <a:spcBef>
                <a:spcPct val="0"/>
              </a:spcBef>
              <a:spcAft>
                <a:spcPct val="0"/>
              </a:spcAft>
              <a:defRPr/>
            </a:pPr>
            <a:endParaRPr lang="en-US"/>
          </a:p>
        </p:txBody>
      </p:sp>
    </p:spTree>
    <p:extLst>
      <p:ext uri="{BB962C8B-B14F-4D97-AF65-F5344CB8AC3E}">
        <p14:creationId xmlns:p14="http://schemas.microsoft.com/office/powerpoint/2010/main" val="817757700"/>
      </p:ext>
    </p:extLst>
  </p:cSld>
  <p:clrMap bg1="lt1" tx1="dk1" bg2="lt2" tx2="dk2" accent1="accent1" accent2="accent2" accent3="accent3" accent4="accent4" accent5="accent5" accent6="accent6" hlink="hlink" folHlink="folHlink"/>
  <p:sldLayoutIdLst>
    <p:sldLayoutId id="2147484733" r:id="rId1"/>
    <p:sldLayoutId id="2147484734" r:id="rId2"/>
    <p:sldLayoutId id="2147484735" r:id="rId3"/>
    <p:sldLayoutId id="2147484736" r:id="rId4"/>
    <p:sldLayoutId id="2147484737" r:id="rId5"/>
    <p:sldLayoutId id="2147484738" r:id="rId6"/>
    <p:sldLayoutId id="2147484739" r:id="rId7"/>
    <p:sldLayoutId id="2147484740" r:id="rId8"/>
    <p:sldLayoutId id="2147484741" r:id="rId9"/>
    <p:sldLayoutId id="2147484742" r:id="rId10"/>
    <p:sldLayoutId id="2147484743" r:id="rId11"/>
  </p:sldLayoutIdLst>
  <p:hf sldNum="0" hdr="0" ftr="0"/>
  <p:txStyles>
    <p:titleStyle>
      <a:lvl1pPr algn="l" rtl="0" eaLnBrk="0" fontAlgn="base" hangingPunct="0">
        <a:lnSpc>
          <a:spcPct val="90000"/>
        </a:lnSpc>
        <a:spcBef>
          <a:spcPct val="0"/>
        </a:spcBef>
        <a:spcAft>
          <a:spcPct val="0"/>
        </a:spcAft>
        <a:defRPr sz="3130" kern="1200">
          <a:solidFill>
            <a:srgbClr val="191919"/>
          </a:solidFill>
          <a:latin typeface="+mj-lt"/>
          <a:ea typeface="+mj-ea"/>
          <a:cs typeface="+mj-cs"/>
          <a:sym typeface="Arial" panose="020B0604020202020204" pitchFamily="34" charset="0"/>
        </a:defRPr>
      </a:lvl1pPr>
      <a:lvl2pPr algn="l" rtl="0" eaLnBrk="0" fontAlgn="base" hangingPunct="0">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2pPr>
      <a:lvl3pPr algn="l" rtl="0" eaLnBrk="0" fontAlgn="base" hangingPunct="0">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3pPr>
      <a:lvl4pPr algn="l" rtl="0" eaLnBrk="0" fontAlgn="base" hangingPunct="0">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4pPr>
      <a:lvl5pPr algn="l" rtl="0" eaLnBrk="0" fontAlgn="base" hangingPunct="0">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5pPr>
      <a:lvl6pPr marL="311079" algn="l" rtl="0" fontAlgn="base">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6pPr>
      <a:lvl7pPr marL="622158" algn="l" rtl="0" fontAlgn="base">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7pPr>
      <a:lvl8pPr marL="933237" algn="l" rtl="0" fontAlgn="base">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8pPr>
      <a:lvl9pPr marL="1244316" algn="l" rtl="0" fontAlgn="base">
        <a:lnSpc>
          <a:spcPct val="90000"/>
        </a:lnSpc>
        <a:spcBef>
          <a:spcPct val="0"/>
        </a:spcBef>
        <a:spcAft>
          <a:spcPct val="0"/>
        </a:spcAft>
        <a:defRPr sz="3130">
          <a:solidFill>
            <a:srgbClr val="191919"/>
          </a:solidFill>
          <a:latin typeface="Arial" panose="020B0604020202020204" pitchFamily="34" charset="0"/>
          <a:sym typeface="Arial" panose="020B0604020202020204" pitchFamily="34" charset="0"/>
        </a:defRPr>
      </a:lvl9pPr>
    </p:titleStyle>
    <p:bodyStyle>
      <a:lvl1pPr marL="194424" indent="-194424" algn="l" defTabSz="0" rtl="0" eaLnBrk="0" fontAlgn="base" hangingPunct="0">
        <a:spcBef>
          <a:spcPct val="50000"/>
        </a:spcBef>
        <a:spcAft>
          <a:spcPct val="0"/>
        </a:spcAft>
        <a:buClr>
          <a:srgbClr val="6D6E70"/>
        </a:buClr>
        <a:buSzPct val="90000"/>
        <a:buFont typeface="Wingdings" panose="05000000000000000000" pitchFamily="2" charset="2"/>
        <a:buChar char="§"/>
        <a:defRPr sz="1769" kern="1200">
          <a:solidFill>
            <a:srgbClr val="6D6E70"/>
          </a:solidFill>
          <a:latin typeface="+mn-lt"/>
          <a:ea typeface="+mn-ea"/>
          <a:cs typeface="+mn-cs"/>
          <a:sym typeface="Arial" panose="020B0604020202020204" pitchFamily="34" charset="0"/>
        </a:defRPr>
      </a:lvl1pPr>
      <a:lvl2pPr marL="574632" indent="-184703" algn="l" defTabSz="0" rtl="0" eaLnBrk="0" fontAlgn="base" hangingPunct="0">
        <a:spcBef>
          <a:spcPct val="0"/>
        </a:spcBef>
        <a:spcAft>
          <a:spcPct val="0"/>
        </a:spcAft>
        <a:buClr>
          <a:srgbClr val="6D6E70"/>
        </a:buClr>
        <a:buSzPct val="90000"/>
        <a:buFont typeface="Wingdings" panose="05000000000000000000" pitchFamily="2" charset="2"/>
        <a:buChar char="–"/>
        <a:defRPr sz="1769" kern="1200">
          <a:solidFill>
            <a:srgbClr val="6D6E70"/>
          </a:solidFill>
          <a:latin typeface="+mn-lt"/>
          <a:ea typeface="+mn-ea"/>
          <a:cs typeface="+mn-cs"/>
          <a:sym typeface="Arial" panose="020B0604020202020204" pitchFamily="34" charset="0"/>
        </a:defRPr>
      </a:lvl2pPr>
      <a:lvl3pPr marL="963480" indent="-194424" algn="l" defTabSz="0" rtl="0" eaLnBrk="0" fontAlgn="base" hangingPunct="0">
        <a:spcBef>
          <a:spcPct val="0"/>
        </a:spcBef>
        <a:spcAft>
          <a:spcPct val="0"/>
        </a:spcAft>
        <a:buClr>
          <a:srgbClr val="6D6E70"/>
        </a:buClr>
        <a:buSzPct val="90000"/>
        <a:buFont typeface="Wingdings" panose="05000000000000000000" pitchFamily="2" charset="2"/>
        <a:buChar char="§"/>
        <a:defRPr sz="1769" kern="1200">
          <a:solidFill>
            <a:srgbClr val="6D6E70"/>
          </a:solidFill>
          <a:latin typeface="+mn-lt"/>
          <a:ea typeface="+mn-ea"/>
          <a:cs typeface="+mn-cs"/>
          <a:sym typeface="Arial" panose="020B0604020202020204" pitchFamily="34" charset="0"/>
        </a:defRPr>
      </a:lvl3pPr>
      <a:lvl4pPr marL="1354489" indent="-194424" algn="l" defTabSz="0" rtl="0" eaLnBrk="0" fontAlgn="base" hangingPunct="0">
        <a:spcBef>
          <a:spcPct val="20000"/>
        </a:spcBef>
        <a:spcAft>
          <a:spcPct val="0"/>
        </a:spcAft>
        <a:buSzPct val="90000"/>
        <a:buFont typeface="Wingdings" panose="05000000000000000000" pitchFamily="2" charset="2"/>
        <a:buChar char="§"/>
        <a:defRPr sz="1769" kern="1200">
          <a:solidFill>
            <a:schemeClr val="bg1"/>
          </a:solidFill>
          <a:latin typeface="+mn-lt"/>
          <a:ea typeface="+mn-ea"/>
          <a:cs typeface="+mn-cs"/>
          <a:sym typeface="Arial" panose="020B0604020202020204" pitchFamily="34" charset="0"/>
        </a:defRPr>
      </a:lvl4pPr>
      <a:lvl5pPr marL="1732537" indent="-183623" algn="l" defTabSz="0" rtl="0" eaLnBrk="0" fontAlgn="base" hangingPunct="0">
        <a:spcBef>
          <a:spcPct val="20000"/>
        </a:spcBef>
        <a:spcAft>
          <a:spcPct val="0"/>
        </a:spcAft>
        <a:buSzPct val="90000"/>
        <a:buFont typeface="Wingdings" panose="05000000000000000000" pitchFamily="2" charset="2"/>
        <a:buChar char="»"/>
        <a:defRPr sz="1769" kern="1200">
          <a:solidFill>
            <a:schemeClr val="bg1"/>
          </a:solidFill>
          <a:latin typeface="+mn-lt"/>
          <a:ea typeface="+mn-ea"/>
          <a:cs typeface="+mn-cs"/>
          <a:sym typeface="Arial" panose="020B0604020202020204" pitchFamily="34" charset="0"/>
        </a:defRPr>
      </a:lvl5pPr>
      <a:lvl6pPr marL="1710934"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6pPr>
      <a:lvl7pPr marL="2022013"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7pPr>
      <a:lvl8pPr marL="2333092"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8pPr>
      <a:lvl9pPr marL="2644170"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9pPr>
    </p:bodyStyle>
    <p:otherStyle>
      <a:defPPr>
        <a:defRPr lang="en-US"/>
      </a:defPPr>
      <a:lvl1pPr marL="0" algn="l" defTabSz="622158" rtl="0" eaLnBrk="1" latinLnBrk="0" hangingPunct="1">
        <a:defRPr sz="1225" kern="1200">
          <a:solidFill>
            <a:schemeClr val="tx1"/>
          </a:solidFill>
          <a:latin typeface="+mn-lt"/>
          <a:ea typeface="+mn-ea"/>
          <a:cs typeface="+mn-cs"/>
        </a:defRPr>
      </a:lvl1pPr>
      <a:lvl2pPr marL="311079" algn="l" defTabSz="622158" rtl="0" eaLnBrk="1" latinLnBrk="0" hangingPunct="1">
        <a:defRPr sz="1225" kern="1200">
          <a:solidFill>
            <a:schemeClr val="tx1"/>
          </a:solidFill>
          <a:latin typeface="+mn-lt"/>
          <a:ea typeface="+mn-ea"/>
          <a:cs typeface="+mn-cs"/>
        </a:defRPr>
      </a:lvl2pPr>
      <a:lvl3pPr marL="622158" algn="l" defTabSz="622158" rtl="0" eaLnBrk="1" latinLnBrk="0" hangingPunct="1">
        <a:defRPr sz="1225" kern="1200">
          <a:solidFill>
            <a:schemeClr val="tx1"/>
          </a:solidFill>
          <a:latin typeface="+mn-lt"/>
          <a:ea typeface="+mn-ea"/>
          <a:cs typeface="+mn-cs"/>
        </a:defRPr>
      </a:lvl3pPr>
      <a:lvl4pPr marL="933237" algn="l" defTabSz="622158" rtl="0" eaLnBrk="1" latinLnBrk="0" hangingPunct="1">
        <a:defRPr sz="1225" kern="1200">
          <a:solidFill>
            <a:schemeClr val="tx1"/>
          </a:solidFill>
          <a:latin typeface="+mn-lt"/>
          <a:ea typeface="+mn-ea"/>
          <a:cs typeface="+mn-cs"/>
        </a:defRPr>
      </a:lvl4pPr>
      <a:lvl5pPr marL="1244316" algn="l" defTabSz="622158" rtl="0" eaLnBrk="1" latinLnBrk="0" hangingPunct="1">
        <a:defRPr sz="1225" kern="1200">
          <a:solidFill>
            <a:schemeClr val="tx1"/>
          </a:solidFill>
          <a:latin typeface="+mn-lt"/>
          <a:ea typeface="+mn-ea"/>
          <a:cs typeface="+mn-cs"/>
        </a:defRPr>
      </a:lvl5pPr>
      <a:lvl6pPr marL="1555394" algn="l" defTabSz="622158" rtl="0" eaLnBrk="1" latinLnBrk="0" hangingPunct="1">
        <a:defRPr sz="1225" kern="1200">
          <a:solidFill>
            <a:schemeClr val="tx1"/>
          </a:solidFill>
          <a:latin typeface="+mn-lt"/>
          <a:ea typeface="+mn-ea"/>
          <a:cs typeface="+mn-cs"/>
        </a:defRPr>
      </a:lvl6pPr>
      <a:lvl7pPr marL="1866473" algn="l" defTabSz="622158" rtl="0" eaLnBrk="1" latinLnBrk="0" hangingPunct="1">
        <a:defRPr sz="1225" kern="1200">
          <a:solidFill>
            <a:schemeClr val="tx1"/>
          </a:solidFill>
          <a:latin typeface="+mn-lt"/>
          <a:ea typeface="+mn-ea"/>
          <a:cs typeface="+mn-cs"/>
        </a:defRPr>
      </a:lvl7pPr>
      <a:lvl8pPr marL="2177552" algn="l" defTabSz="622158" rtl="0" eaLnBrk="1" latinLnBrk="0" hangingPunct="1">
        <a:defRPr sz="1225" kern="1200">
          <a:solidFill>
            <a:schemeClr val="tx1"/>
          </a:solidFill>
          <a:latin typeface="+mn-lt"/>
          <a:ea typeface="+mn-ea"/>
          <a:cs typeface="+mn-cs"/>
        </a:defRPr>
      </a:lvl8pPr>
      <a:lvl9pPr marL="2488631" algn="l" defTabSz="622158" rtl="0" eaLnBrk="1" latinLnBrk="0" hangingPunct="1">
        <a:defRPr sz="122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0" y="4762500"/>
            <a:ext cx="9144000" cy="381000"/>
          </a:xfrm>
          <a:prstGeom prst="rect">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6388">
              <a:defRPr/>
            </a:pPr>
            <a:endParaRPr lang="fr-FR" sz="1625" dirty="0">
              <a:solidFill>
                <a:srgbClr val="FFFFFF"/>
              </a:solidFill>
              <a:latin typeface="Arial" panose="020B0604020202020204" pitchFamily="34" charset="0"/>
              <a:cs typeface="Arial" panose="020B0604020202020204" pitchFamily="34" charset="0"/>
            </a:endParaRPr>
          </a:p>
        </p:txBody>
      </p:sp>
      <p:sp>
        <p:nvSpPr>
          <p:cNvPr id="2" name="Rectangle 1"/>
          <p:cNvSpPr/>
          <p:nvPr userDrawn="1"/>
        </p:nvSpPr>
        <p:spPr>
          <a:xfrm>
            <a:off x="14781" y="4797508"/>
            <a:ext cx="9071672" cy="326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15578" eaLnBrk="0" fontAlgn="base" hangingPunct="0">
              <a:spcBef>
                <a:spcPct val="0"/>
              </a:spcBef>
              <a:spcAft>
                <a:spcPct val="0"/>
              </a:spcAft>
              <a:tabLst>
                <a:tab pos="4486672" algn="ctr"/>
                <a:tab pos="8966399" algn="r"/>
              </a:tabLst>
              <a:defRPr/>
            </a:pPr>
            <a:r>
              <a:rPr lang="fr-FR" altLang="en-US" sz="875" dirty="0">
                <a:solidFill>
                  <a:srgbClr val="FFFFFF"/>
                </a:solidFill>
                <a:latin typeface="Arial" panose="020B0604020202020204" pitchFamily="34" charset="0"/>
                <a:ea typeface="MS PGothic" panose="020B0600070205080204" pitchFamily="34" charset="-128"/>
                <a:cs typeface="Arial" panose="020B0604020202020204" pitchFamily="34" charset="0"/>
              </a:rPr>
              <a:t>© 2016 International Business Machines Corporation                                        7 juin 2016                                                                                                                              </a:t>
            </a:r>
          </a:p>
        </p:txBody>
      </p:sp>
      <p:cxnSp>
        <p:nvCxnSpPr>
          <p:cNvPr id="11" name="Straight Connector 10"/>
          <p:cNvCxnSpPr/>
          <p:nvPr userDrawn="1"/>
        </p:nvCxnSpPr>
        <p:spPr>
          <a:xfrm flipH="1">
            <a:off x="0" y="381000"/>
            <a:ext cx="9144000" cy="0"/>
          </a:xfrm>
          <a:prstGeom prst="line">
            <a:avLst/>
          </a:prstGeom>
          <a:noFill/>
          <a:ln w="76200" cap="flat">
            <a:solidFill>
              <a:schemeClr val="tx1"/>
            </a:solidFill>
            <a:prstDash val="solid"/>
            <a:bevel/>
          </a:ln>
          <a:effectLst/>
        </p:spPr>
        <p:style>
          <a:lnRef idx="0">
            <a:scrgbClr r="0" g="0" b="0"/>
          </a:lnRef>
          <a:fillRef idx="0">
            <a:scrgbClr r="0" g="0" b="0"/>
          </a:fillRef>
          <a:effectRef idx="0">
            <a:scrgbClr r="0" g="0" b="0"/>
          </a:effectRef>
          <a:fontRef idx="none"/>
        </p:style>
      </p:cxnSp>
      <p:pic>
        <p:nvPicPr>
          <p:cNvPr id="13" name="Picture 11" descr="IBM_logo_green"/>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477251" y="100371"/>
            <a:ext cx="443414" cy="1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143160"/>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Lst>
  <p:transition>
    <p:push dir="u"/>
  </p:transition>
  <p:hf hdr="0" ftr="0" dt="0"/>
  <p:txStyles>
    <p:titleStyle>
      <a:lvl1pPr algn="l" defTabSz="815578" rtl="0" eaLnBrk="0" fontAlgn="base" hangingPunct="0">
        <a:spcBef>
          <a:spcPct val="0"/>
        </a:spcBef>
        <a:spcAft>
          <a:spcPct val="0"/>
        </a:spcAft>
        <a:defRPr lang="en-US" altLang="en-US" sz="1500" kern="1200" dirty="0" smtClean="0">
          <a:solidFill>
            <a:srgbClr val="838383"/>
          </a:solidFill>
          <a:latin typeface="Avenir Book"/>
          <a:ea typeface="MS PGothic" panose="020B0600070205080204" pitchFamily="34" charset="-128"/>
          <a:cs typeface="Avenir Book"/>
        </a:defRPr>
      </a:lvl1pPr>
      <a:lvl2pPr algn="l" defTabSz="815578" rtl="0" eaLnBrk="0" fontAlgn="base" hangingPunct="0">
        <a:spcBef>
          <a:spcPct val="0"/>
        </a:spcBef>
        <a:spcAft>
          <a:spcPct val="0"/>
        </a:spcAft>
        <a:defRPr sz="2000">
          <a:solidFill>
            <a:srgbClr val="262626"/>
          </a:solidFill>
          <a:latin typeface="Calibri Light" pitchFamily="34" charset="0"/>
          <a:ea typeface="MS PGothic" panose="020B0600070205080204" pitchFamily="34" charset="-128"/>
          <a:cs typeface="ＭＳ Ｐゴシック" charset="0"/>
        </a:defRPr>
      </a:lvl2pPr>
      <a:lvl3pPr algn="l" defTabSz="815578" rtl="0" eaLnBrk="0" fontAlgn="base" hangingPunct="0">
        <a:spcBef>
          <a:spcPct val="0"/>
        </a:spcBef>
        <a:spcAft>
          <a:spcPct val="0"/>
        </a:spcAft>
        <a:defRPr sz="2000">
          <a:solidFill>
            <a:srgbClr val="262626"/>
          </a:solidFill>
          <a:latin typeface="Calibri Light" pitchFamily="34" charset="0"/>
          <a:ea typeface="MS PGothic" panose="020B0600070205080204" pitchFamily="34" charset="-128"/>
          <a:cs typeface="ＭＳ Ｐゴシック" charset="0"/>
        </a:defRPr>
      </a:lvl3pPr>
      <a:lvl4pPr algn="l" defTabSz="815578" rtl="0" eaLnBrk="0" fontAlgn="base" hangingPunct="0">
        <a:spcBef>
          <a:spcPct val="0"/>
        </a:spcBef>
        <a:spcAft>
          <a:spcPct val="0"/>
        </a:spcAft>
        <a:defRPr sz="2000">
          <a:solidFill>
            <a:srgbClr val="262626"/>
          </a:solidFill>
          <a:latin typeface="Calibri Light" pitchFamily="34" charset="0"/>
          <a:ea typeface="MS PGothic" panose="020B0600070205080204" pitchFamily="34" charset="-128"/>
          <a:cs typeface="ＭＳ Ｐゴシック" charset="0"/>
        </a:defRPr>
      </a:lvl4pPr>
      <a:lvl5pPr algn="l" defTabSz="815578" rtl="0" eaLnBrk="0" fontAlgn="base" hangingPunct="0">
        <a:spcBef>
          <a:spcPct val="0"/>
        </a:spcBef>
        <a:spcAft>
          <a:spcPct val="0"/>
        </a:spcAft>
        <a:defRPr sz="2000">
          <a:solidFill>
            <a:srgbClr val="262626"/>
          </a:solidFill>
          <a:latin typeface="Calibri Light" pitchFamily="34" charset="0"/>
          <a:ea typeface="MS PGothic" panose="020B0600070205080204" pitchFamily="34" charset="-128"/>
          <a:cs typeface="ＭＳ Ｐゴシック" charset="0"/>
        </a:defRPr>
      </a:lvl5pPr>
      <a:lvl6pPr marL="285750" algn="l" defTabSz="815578" rtl="0" fontAlgn="base">
        <a:spcBef>
          <a:spcPct val="0"/>
        </a:spcBef>
        <a:spcAft>
          <a:spcPct val="0"/>
        </a:spcAft>
        <a:defRPr sz="2500">
          <a:solidFill>
            <a:srgbClr val="606060"/>
          </a:solidFill>
          <a:latin typeface="Calibri Light" pitchFamily="34" charset="0"/>
        </a:defRPr>
      </a:lvl6pPr>
      <a:lvl7pPr marL="571500" algn="l" defTabSz="815578" rtl="0" fontAlgn="base">
        <a:spcBef>
          <a:spcPct val="0"/>
        </a:spcBef>
        <a:spcAft>
          <a:spcPct val="0"/>
        </a:spcAft>
        <a:defRPr sz="2500">
          <a:solidFill>
            <a:srgbClr val="606060"/>
          </a:solidFill>
          <a:latin typeface="Calibri Light" pitchFamily="34" charset="0"/>
        </a:defRPr>
      </a:lvl7pPr>
      <a:lvl8pPr marL="857250" algn="l" defTabSz="815578" rtl="0" fontAlgn="base">
        <a:spcBef>
          <a:spcPct val="0"/>
        </a:spcBef>
        <a:spcAft>
          <a:spcPct val="0"/>
        </a:spcAft>
        <a:defRPr sz="2500">
          <a:solidFill>
            <a:srgbClr val="606060"/>
          </a:solidFill>
          <a:latin typeface="Calibri Light" pitchFamily="34" charset="0"/>
        </a:defRPr>
      </a:lvl8pPr>
      <a:lvl9pPr marL="1143000" algn="l" defTabSz="815578" rtl="0" fontAlgn="base">
        <a:spcBef>
          <a:spcPct val="0"/>
        </a:spcBef>
        <a:spcAft>
          <a:spcPct val="0"/>
        </a:spcAft>
        <a:defRPr sz="2500">
          <a:solidFill>
            <a:srgbClr val="606060"/>
          </a:solidFill>
          <a:latin typeface="Calibri Light" pitchFamily="34" charset="0"/>
        </a:defRPr>
      </a:lvl9pPr>
    </p:titleStyle>
    <p:bodyStyle>
      <a:lvl1pPr marL="214313" indent="-214313" algn="l" defTabSz="815578" rtl="0" eaLnBrk="0" fontAlgn="base" hangingPunct="0">
        <a:spcBef>
          <a:spcPct val="20000"/>
        </a:spcBef>
        <a:spcAft>
          <a:spcPct val="0"/>
        </a:spcAft>
        <a:buFont typeface="Arial" panose="020B0604020202020204" pitchFamily="34" charset="0"/>
        <a:defRPr sz="2000" kern="1200">
          <a:solidFill>
            <a:srgbClr val="262626"/>
          </a:solidFill>
          <a:latin typeface="Calibri Light" pitchFamily="34" charset="0"/>
          <a:ea typeface="MS PGothic" panose="020B0600070205080204" pitchFamily="34" charset="-128"/>
          <a:cs typeface="ＭＳ Ｐゴシック" charset="0"/>
        </a:defRPr>
      </a:lvl1pPr>
      <a:lvl2pPr marL="662781" indent="-254993" algn="l" defTabSz="815578" rtl="0" eaLnBrk="0" fontAlgn="base" hangingPunct="0">
        <a:spcBef>
          <a:spcPct val="20000"/>
        </a:spcBef>
        <a:spcAft>
          <a:spcPct val="0"/>
        </a:spcAft>
        <a:buFont typeface="Arial" panose="020B0604020202020204" pitchFamily="34" charset="0"/>
        <a:buChar char="•"/>
        <a:defRPr sz="1750" kern="1200">
          <a:solidFill>
            <a:srgbClr val="262626"/>
          </a:solidFill>
          <a:latin typeface="Calibri Light" pitchFamily="34" charset="0"/>
          <a:ea typeface="MS PGothic" panose="020B0600070205080204" pitchFamily="34" charset="-128"/>
          <a:cs typeface="+mn-cs"/>
        </a:defRPr>
      </a:lvl2pPr>
      <a:lvl3pPr marL="1019969" indent="-203399" algn="l" defTabSz="815578" rtl="0" eaLnBrk="0" fontAlgn="base" hangingPunct="0">
        <a:spcBef>
          <a:spcPct val="20000"/>
        </a:spcBef>
        <a:spcAft>
          <a:spcPct val="0"/>
        </a:spcAft>
        <a:buFont typeface="Calibri Light" panose="020F0302020204030204" pitchFamily="34" charset="0"/>
        <a:buChar char="‐"/>
        <a:defRPr sz="1500" kern="1200">
          <a:solidFill>
            <a:srgbClr val="262626"/>
          </a:solidFill>
          <a:latin typeface="Calibri Light" pitchFamily="34" charset="0"/>
          <a:ea typeface="MS PGothic" panose="020B0600070205080204" pitchFamily="34" charset="-128"/>
          <a:cs typeface="+mn-cs"/>
        </a:defRPr>
      </a:lvl3pPr>
      <a:lvl4pPr marL="1427758" indent="-203399" algn="l" defTabSz="815578" rtl="0" eaLnBrk="0" fontAlgn="base" hangingPunct="0">
        <a:spcBef>
          <a:spcPct val="20000"/>
        </a:spcBef>
        <a:spcAft>
          <a:spcPct val="0"/>
        </a:spcAft>
        <a:buFont typeface="Calibri Light" panose="020F0302020204030204" pitchFamily="34" charset="0"/>
        <a:buChar char="»"/>
        <a:defRPr sz="1250" kern="1200">
          <a:solidFill>
            <a:srgbClr val="262626"/>
          </a:solidFill>
          <a:latin typeface="Calibri Light" pitchFamily="34" charset="0"/>
          <a:ea typeface="MS PGothic" panose="020B0600070205080204" pitchFamily="34" charset="-128"/>
          <a:cs typeface="+mn-cs"/>
        </a:defRPr>
      </a:lvl4pPr>
      <a:lvl5pPr marL="1836539" indent="-203399" algn="l" defTabSz="815578" rtl="0" eaLnBrk="0" fontAlgn="base" hangingPunct="0">
        <a:spcBef>
          <a:spcPct val="20000"/>
        </a:spcBef>
        <a:spcAft>
          <a:spcPct val="0"/>
        </a:spcAft>
        <a:buFont typeface="Arial" panose="020B0604020202020204" pitchFamily="34" charset="0"/>
        <a:buChar char="»"/>
        <a:defRPr sz="1813" kern="1200">
          <a:solidFill>
            <a:schemeClr val="tx1"/>
          </a:solidFill>
          <a:latin typeface="Calibri Light" pitchFamily="34" charset="0"/>
          <a:ea typeface="MS PGothic" panose="020B0600070205080204" pitchFamily="34" charset="-128"/>
          <a:cs typeface="+mn-cs"/>
        </a:defRPr>
      </a:lvl5pPr>
      <a:lvl6pPr marL="2245066" indent="-204097" algn="l" defTabSz="816388" rtl="0" eaLnBrk="1" latinLnBrk="0" hangingPunct="1">
        <a:spcBef>
          <a:spcPct val="20000"/>
        </a:spcBef>
        <a:buFont typeface="Arial" pitchFamily="34" charset="0"/>
        <a:buChar char="•"/>
        <a:defRPr sz="1813"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13"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13"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13" kern="1200">
          <a:solidFill>
            <a:schemeClr val="tx1"/>
          </a:solidFill>
          <a:latin typeface="+mn-lt"/>
          <a:ea typeface="+mn-ea"/>
          <a:cs typeface="+mn-cs"/>
        </a:defRPr>
      </a:lvl9pPr>
    </p:bodyStyle>
    <p:otherStyle>
      <a:defPPr>
        <a:defRPr lang="en-US"/>
      </a:defPPr>
      <a:lvl1pPr marL="0" algn="l" defTabSz="816388" rtl="0" eaLnBrk="1" latinLnBrk="0" hangingPunct="1">
        <a:defRPr sz="1625" kern="1200">
          <a:solidFill>
            <a:schemeClr val="tx1"/>
          </a:solidFill>
          <a:latin typeface="+mn-lt"/>
          <a:ea typeface="+mn-ea"/>
          <a:cs typeface="+mn-cs"/>
        </a:defRPr>
      </a:lvl1pPr>
      <a:lvl2pPr marL="408194" algn="l" defTabSz="816388" rtl="0" eaLnBrk="1" latinLnBrk="0" hangingPunct="1">
        <a:defRPr sz="1625" kern="1200">
          <a:solidFill>
            <a:schemeClr val="tx1"/>
          </a:solidFill>
          <a:latin typeface="+mn-lt"/>
          <a:ea typeface="+mn-ea"/>
          <a:cs typeface="+mn-cs"/>
        </a:defRPr>
      </a:lvl2pPr>
      <a:lvl3pPr marL="816388" algn="l" defTabSz="816388" rtl="0" eaLnBrk="1" latinLnBrk="0" hangingPunct="1">
        <a:defRPr sz="1625" kern="1200">
          <a:solidFill>
            <a:schemeClr val="tx1"/>
          </a:solidFill>
          <a:latin typeface="+mn-lt"/>
          <a:ea typeface="+mn-ea"/>
          <a:cs typeface="+mn-cs"/>
        </a:defRPr>
      </a:lvl3pPr>
      <a:lvl4pPr marL="1224582" algn="l" defTabSz="816388" rtl="0" eaLnBrk="1" latinLnBrk="0" hangingPunct="1">
        <a:defRPr sz="1625" kern="1200">
          <a:solidFill>
            <a:schemeClr val="tx1"/>
          </a:solidFill>
          <a:latin typeface="+mn-lt"/>
          <a:ea typeface="+mn-ea"/>
          <a:cs typeface="+mn-cs"/>
        </a:defRPr>
      </a:lvl4pPr>
      <a:lvl5pPr marL="1632776" algn="l" defTabSz="816388" rtl="0" eaLnBrk="1" latinLnBrk="0" hangingPunct="1">
        <a:defRPr sz="1625" kern="1200">
          <a:solidFill>
            <a:schemeClr val="tx1"/>
          </a:solidFill>
          <a:latin typeface="+mn-lt"/>
          <a:ea typeface="+mn-ea"/>
          <a:cs typeface="+mn-cs"/>
        </a:defRPr>
      </a:lvl5pPr>
      <a:lvl6pPr marL="2040969" algn="l" defTabSz="816388" rtl="0" eaLnBrk="1" latinLnBrk="0" hangingPunct="1">
        <a:defRPr sz="1625" kern="1200">
          <a:solidFill>
            <a:schemeClr val="tx1"/>
          </a:solidFill>
          <a:latin typeface="+mn-lt"/>
          <a:ea typeface="+mn-ea"/>
          <a:cs typeface="+mn-cs"/>
        </a:defRPr>
      </a:lvl6pPr>
      <a:lvl7pPr marL="2449163" algn="l" defTabSz="816388" rtl="0" eaLnBrk="1" latinLnBrk="0" hangingPunct="1">
        <a:defRPr sz="1625" kern="1200">
          <a:solidFill>
            <a:schemeClr val="tx1"/>
          </a:solidFill>
          <a:latin typeface="+mn-lt"/>
          <a:ea typeface="+mn-ea"/>
          <a:cs typeface="+mn-cs"/>
        </a:defRPr>
      </a:lvl7pPr>
      <a:lvl8pPr marL="2857357" algn="l" defTabSz="816388" rtl="0" eaLnBrk="1" latinLnBrk="0" hangingPunct="1">
        <a:defRPr sz="1625" kern="1200">
          <a:solidFill>
            <a:schemeClr val="tx1"/>
          </a:solidFill>
          <a:latin typeface="+mn-lt"/>
          <a:ea typeface="+mn-ea"/>
          <a:cs typeface="+mn-cs"/>
        </a:defRPr>
      </a:lvl8pPr>
      <a:lvl9pPr marL="3265551" algn="l" defTabSz="816388" rtl="0" eaLnBrk="1" latinLnBrk="0" hangingPunct="1">
        <a:defRPr sz="16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3419" y="603863"/>
            <a:ext cx="3990862" cy="1292662"/>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4949881" y="680065"/>
            <a:ext cx="3657600" cy="1452705"/>
          </a:xfrm>
          <a:prstGeom prst="rect">
            <a:avLst/>
          </a:prstGeom>
        </p:spPr>
        <p:txBody>
          <a:bodyPr vert="horz" lIns="0" tIns="0" rIns="0" bIns="0" rtlCol="0" anchor="t" anchorCtr="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3010573"/>
      </p:ext>
    </p:extLst>
  </p:cSld>
  <p:clrMap bg1="lt1" tx1="dk1" bg2="lt2" tx2="dk2" accent1="accent1" accent2="accent2" accent3="accent3" accent4="accent4" accent5="accent5" accent6="accent6" hlink="hlink" folHlink="folHlink"/>
  <p:sldLayoutIdLst>
    <p:sldLayoutId id="2147483975" r:id="rId1"/>
    <p:sldLayoutId id="2147483945" r:id="rId2"/>
    <p:sldLayoutId id="2147483913" r:id="rId3"/>
    <p:sldLayoutId id="2147483977" r:id="rId4"/>
    <p:sldLayoutId id="2147483980" r:id="rId5"/>
    <p:sldLayoutId id="2147483983" r:id="rId6"/>
    <p:sldLayoutId id="2147483984" r:id="rId7"/>
    <p:sldLayoutId id="2147483985" r:id="rId8"/>
    <p:sldLayoutId id="2147484720" r:id="rId9"/>
  </p:sldLayoutIdLst>
  <p:txStyles>
    <p:titleStyle>
      <a:lvl1pPr algn="l" defTabSz="914400" rtl="0" eaLnBrk="1" latinLnBrk="0" hangingPunct="1">
        <a:spcBef>
          <a:spcPct val="0"/>
        </a:spcBef>
        <a:buNone/>
        <a:defRPr sz="4200" kern="1200" baseline="0">
          <a:solidFill>
            <a:srgbClr val="FFFFFF"/>
          </a:solidFill>
          <a:latin typeface="Helvetica" charset="0"/>
          <a:ea typeface="Helvetica" charset="0"/>
          <a:cs typeface="Helvetica" charset="0"/>
        </a:defRPr>
      </a:lvl1pPr>
    </p:titleStyle>
    <p:bodyStyle>
      <a:lvl1pPr marL="285750" indent="-285750" algn="l" defTabSz="914400" rtl="0" eaLnBrk="1" latinLnBrk="0" hangingPunct="1">
        <a:spcBef>
          <a:spcPct val="20000"/>
        </a:spcBef>
        <a:buFont typeface="Arial" panose="020B0604020202020204" pitchFamily="34" charset="0"/>
        <a:buChar char="–"/>
        <a:defRPr sz="2000" kern="1200" baseline="0">
          <a:solidFill>
            <a:srgbClr val="FFFFFF"/>
          </a:solidFill>
          <a:latin typeface="Helvetica" charset="0"/>
          <a:ea typeface="Helvetica" charset="0"/>
          <a:cs typeface="Helvetica" charset="0"/>
        </a:defRPr>
      </a:lvl1pPr>
      <a:lvl2pPr marL="623888" indent="-276225" algn="l" defTabSz="914400" rtl="0" eaLnBrk="1" latinLnBrk="0" hangingPunct="1">
        <a:spcBef>
          <a:spcPct val="20000"/>
        </a:spcBef>
        <a:buFont typeface="Arial" panose="020B0604020202020204" pitchFamily="34" charset="0"/>
        <a:buChar char="•"/>
        <a:defRPr sz="1800" kern="1200" baseline="0">
          <a:solidFill>
            <a:srgbClr val="FFFFFF"/>
          </a:solidFill>
          <a:latin typeface="Helvetica" charset="0"/>
          <a:ea typeface="Helvetica" charset="0"/>
          <a:cs typeface="Helvetica" charset="0"/>
        </a:defRPr>
      </a:lvl2pPr>
      <a:lvl3pPr marL="914400" indent="-290513" algn="l" defTabSz="914400" rtl="0" eaLnBrk="1" latinLnBrk="0" hangingPunct="1">
        <a:spcBef>
          <a:spcPct val="20000"/>
        </a:spcBef>
        <a:buFont typeface="Arial" panose="020B0604020202020204" pitchFamily="34" charset="0"/>
        <a:buChar char="–"/>
        <a:defRPr sz="1600" kern="1200" baseline="0">
          <a:solidFill>
            <a:srgbClr val="FFFFFF"/>
          </a:solidFill>
          <a:latin typeface="Helvetica" charset="0"/>
          <a:ea typeface="Helvetica" charset="0"/>
          <a:cs typeface="Helvetica" charset="0"/>
        </a:defRPr>
      </a:lvl3pPr>
      <a:lvl4pPr marL="1146175" indent="-231775"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4pPr>
      <a:lvl5pPr marL="1379538" indent="-233363"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72706" name="Title Placeholder 1"/>
          <p:cNvSpPr>
            <a:spLocks noGrp="1"/>
          </p:cNvSpPr>
          <p:nvPr>
            <p:ph type="title"/>
          </p:nvPr>
        </p:nvSpPr>
        <p:spPr bwMode="auto">
          <a:xfrm>
            <a:off x="600075" y="595312"/>
            <a:ext cx="3962400" cy="129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72707" name="Text Placeholder 2"/>
          <p:cNvSpPr>
            <a:spLocks noGrp="1"/>
          </p:cNvSpPr>
          <p:nvPr>
            <p:ph type="body" idx="1"/>
          </p:nvPr>
        </p:nvSpPr>
        <p:spPr bwMode="auto">
          <a:xfrm>
            <a:off x="4927997" y="591741"/>
            <a:ext cx="365760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689469976"/>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Lst>
  <p:txStyles>
    <p:titleStyle>
      <a:lvl1pPr algn="l" rtl="0" eaLnBrk="0" fontAlgn="base" hangingPunct="0">
        <a:spcBef>
          <a:spcPct val="0"/>
        </a:spcBef>
        <a:spcAft>
          <a:spcPct val="0"/>
        </a:spcAft>
        <a:defRPr sz="4200" kern="12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42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42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42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4200">
          <a:solidFill>
            <a:srgbClr val="FFFFFF"/>
          </a:solidFill>
          <a:latin typeface="Arial" charset="0"/>
          <a:ea typeface="ＭＳ Ｐゴシック" charset="0"/>
          <a:cs typeface="ＭＳ Ｐゴシック" charset="0"/>
        </a:defRPr>
      </a:lvl5pPr>
      <a:lvl6pPr marL="457189" algn="l" rtl="0" fontAlgn="base">
        <a:spcBef>
          <a:spcPct val="0"/>
        </a:spcBef>
        <a:spcAft>
          <a:spcPct val="0"/>
        </a:spcAft>
        <a:defRPr sz="4200">
          <a:solidFill>
            <a:srgbClr val="FFFFFF"/>
          </a:solidFill>
          <a:latin typeface="Arial" charset="0"/>
          <a:ea typeface="ＭＳ Ｐゴシック" charset="0"/>
          <a:cs typeface="ＭＳ Ｐゴシック" charset="0"/>
        </a:defRPr>
      </a:lvl6pPr>
      <a:lvl7pPr marL="914378" algn="l" rtl="0" fontAlgn="base">
        <a:spcBef>
          <a:spcPct val="0"/>
        </a:spcBef>
        <a:spcAft>
          <a:spcPct val="0"/>
        </a:spcAft>
        <a:defRPr sz="4200">
          <a:solidFill>
            <a:srgbClr val="FFFFFF"/>
          </a:solidFill>
          <a:latin typeface="Arial" charset="0"/>
          <a:ea typeface="ＭＳ Ｐゴシック" charset="0"/>
          <a:cs typeface="ＭＳ Ｐゴシック" charset="0"/>
        </a:defRPr>
      </a:lvl7pPr>
      <a:lvl8pPr marL="1371566" algn="l" rtl="0" fontAlgn="base">
        <a:spcBef>
          <a:spcPct val="0"/>
        </a:spcBef>
        <a:spcAft>
          <a:spcPct val="0"/>
        </a:spcAft>
        <a:defRPr sz="4200">
          <a:solidFill>
            <a:srgbClr val="FFFFFF"/>
          </a:solidFill>
          <a:latin typeface="Arial" charset="0"/>
          <a:ea typeface="ＭＳ Ｐゴシック" charset="0"/>
          <a:cs typeface="ＭＳ Ｐゴシック" charset="0"/>
        </a:defRPr>
      </a:lvl8pPr>
      <a:lvl9pPr marL="1828754" algn="l" rtl="0" fontAlgn="base">
        <a:spcBef>
          <a:spcPct val="0"/>
        </a:spcBef>
        <a:spcAft>
          <a:spcPct val="0"/>
        </a:spcAft>
        <a:defRPr sz="4200">
          <a:solidFill>
            <a:srgbClr val="FFFFFF"/>
          </a:solidFill>
          <a:latin typeface="Arial" charset="0"/>
          <a:ea typeface="ＭＳ Ｐゴシック" charset="0"/>
          <a:cs typeface="ＭＳ Ｐゴシック" charset="0"/>
        </a:defRPr>
      </a:lvl9pPr>
    </p:titleStyle>
    <p:bodyStyle>
      <a:lvl1pPr marL="284560" indent="-284560" algn="l" rtl="0" eaLnBrk="0" fontAlgn="base" hangingPunct="0">
        <a:spcBef>
          <a:spcPct val="20000"/>
        </a:spcBef>
        <a:spcAft>
          <a:spcPct val="0"/>
        </a:spcAft>
        <a:buFont typeface="Arial" charset="0"/>
        <a:buChar char="–"/>
        <a:defRPr sz="1950" kern="1200">
          <a:solidFill>
            <a:srgbClr val="FFFFFF"/>
          </a:solidFill>
          <a:latin typeface="+mn-lt"/>
          <a:ea typeface="ＭＳ Ｐゴシック" charset="0"/>
          <a:cs typeface="ＭＳ Ｐゴシック" charset="0"/>
        </a:defRPr>
      </a:lvl1pPr>
      <a:lvl2pPr marL="622697" indent="-275035" algn="l" rtl="0" eaLnBrk="0" fontAlgn="base" hangingPunct="0">
        <a:spcBef>
          <a:spcPct val="20000"/>
        </a:spcBef>
        <a:spcAft>
          <a:spcPct val="0"/>
        </a:spcAft>
        <a:buFont typeface="Arial" charset="0"/>
        <a:buChar char="•"/>
        <a:defRPr kern="1200">
          <a:solidFill>
            <a:srgbClr val="FFFFFF"/>
          </a:solidFill>
          <a:latin typeface="+mn-lt"/>
          <a:ea typeface="ＭＳ Ｐゴシック" charset="0"/>
          <a:cs typeface="+mn-cs"/>
        </a:defRPr>
      </a:lvl2pPr>
      <a:lvl3pPr marL="913210" indent="-289322" algn="l" rtl="0" eaLnBrk="0" fontAlgn="base" hangingPunct="0">
        <a:spcBef>
          <a:spcPct val="20000"/>
        </a:spcBef>
        <a:spcAft>
          <a:spcPct val="0"/>
        </a:spcAft>
        <a:buFont typeface="Arial" charset="0"/>
        <a:buChar char="–"/>
        <a:defRPr sz="1575" kern="1200">
          <a:solidFill>
            <a:srgbClr val="FFFFFF"/>
          </a:solidFill>
          <a:latin typeface="+mn-lt"/>
          <a:ea typeface="ＭＳ Ｐゴシック" charset="0"/>
          <a:cs typeface="+mn-cs"/>
        </a:defRPr>
      </a:lvl3pPr>
      <a:lvl4pPr marL="1145381" indent="-230981" algn="l" rtl="0" eaLnBrk="0" fontAlgn="base" hangingPunct="0">
        <a:spcBef>
          <a:spcPct val="20000"/>
        </a:spcBef>
        <a:spcAft>
          <a:spcPct val="0"/>
        </a:spcAft>
        <a:buFont typeface="Arial" charset="0"/>
        <a:buChar char="–"/>
        <a:defRPr kern="1200">
          <a:solidFill>
            <a:srgbClr val="FFFFFF"/>
          </a:solidFill>
          <a:latin typeface="+mn-lt"/>
          <a:ea typeface="ＭＳ Ｐゴシック" charset="0"/>
          <a:cs typeface="+mn-cs"/>
        </a:defRPr>
      </a:lvl4pPr>
      <a:lvl5pPr marL="1378744" indent="-232172" algn="l" rtl="0" eaLnBrk="0" fontAlgn="base" hangingPunct="0">
        <a:spcBef>
          <a:spcPct val="20000"/>
        </a:spcBef>
        <a:spcAft>
          <a:spcPct val="0"/>
        </a:spcAft>
        <a:buFont typeface="Arial" charset="0"/>
        <a:buChar char="»"/>
        <a:defRPr kern="1200">
          <a:solidFill>
            <a:srgbClr val="FFFFFF"/>
          </a:solidFill>
          <a:latin typeface="+mn-lt"/>
          <a:ea typeface="ＭＳ Ｐゴシック" charset="0"/>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11" tIns="45706" rIns="91411" bIns="4570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11" tIns="45706" rIns="91411" bIns="4570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noChangeArrowheads="1"/>
          </p:cNvSpPr>
          <p:nvPr>
            <p:ph type="dt" sz="half" idx="2"/>
          </p:nvPr>
        </p:nvSpPr>
        <p:spPr>
          <a:xfrm>
            <a:off x="457200" y="4683919"/>
            <a:ext cx="2133600" cy="357188"/>
          </a:xfrm>
          <a:prstGeom prst="rect">
            <a:avLst/>
          </a:prstGeom>
        </p:spPr>
        <p:txBody>
          <a:bodyPr vert="horz" wrap="square" lIns="64270" tIns="32135" rIns="64270" bIns="32135" numCol="1" anchor="t" anchorCtr="0" compatLnSpc="1">
            <a:prstTxWarp prst="textNoShape">
              <a:avLst/>
            </a:prstTxWarp>
          </a:bodyPr>
          <a:lstStyle>
            <a:lvl1pPr eaLnBrk="1" hangingPunct="1">
              <a:defRPr/>
            </a:lvl1pPr>
          </a:lstStyle>
          <a:p>
            <a:pPr fontAlgn="base">
              <a:spcBef>
                <a:spcPct val="0"/>
              </a:spcBef>
              <a:spcAft>
                <a:spcPct val="0"/>
              </a:spcAft>
              <a:defRPr/>
            </a:pPr>
            <a:endParaRPr lang="en-US" altLang="en-US">
              <a:solidFill>
                <a:prstClr val="black"/>
              </a:solidFill>
              <a:cs typeface="Arial" panose="020B0604020202020204" pitchFamily="34" charset="0"/>
            </a:endParaRPr>
          </a:p>
        </p:txBody>
      </p:sp>
      <p:sp>
        <p:nvSpPr>
          <p:cNvPr id="6" name="Footer Placeholder 5"/>
          <p:cNvSpPr>
            <a:spLocks noGrp="1" noChangeArrowheads="1"/>
          </p:cNvSpPr>
          <p:nvPr>
            <p:ph type="ftr" sz="quarter" idx="3"/>
          </p:nvPr>
        </p:nvSpPr>
        <p:spPr>
          <a:xfrm>
            <a:off x="3124200" y="4869657"/>
            <a:ext cx="2895600" cy="273844"/>
          </a:xfrm>
          <a:prstGeom prst="rect">
            <a:avLst/>
          </a:prstGeom>
        </p:spPr>
        <p:txBody>
          <a:bodyPr vert="horz" wrap="square" lIns="91411" tIns="45706" rIns="91411" bIns="45706" numCol="1" anchor="ctr" anchorCtr="0" compatLnSpc="1">
            <a:prstTxWarp prst="textNoShape">
              <a:avLst/>
            </a:prstTxWarp>
          </a:bodyPr>
          <a:lstStyle>
            <a:lvl1pPr algn="ctr" eaLnBrk="1" hangingPunct="1">
              <a:defRPr sz="750">
                <a:solidFill>
                  <a:srgbClr val="898989"/>
                </a:solidFill>
              </a:defRPr>
            </a:lvl1pPr>
          </a:lstStyle>
          <a:p>
            <a:pPr fontAlgn="base">
              <a:spcBef>
                <a:spcPct val="0"/>
              </a:spcBef>
              <a:spcAft>
                <a:spcPct val="0"/>
              </a:spcAft>
              <a:defRPr/>
            </a:pPr>
            <a:endParaRPr lang="en-US" altLang="en-US">
              <a:cs typeface="Arial" panose="020B0604020202020204" pitchFamily="34" charset="0"/>
            </a:endParaRPr>
          </a:p>
        </p:txBody>
      </p:sp>
      <p:sp>
        <p:nvSpPr>
          <p:cNvPr id="7" name="Slide Number Placeholder 6"/>
          <p:cNvSpPr>
            <a:spLocks noGrp="1" noChangeArrowheads="1"/>
          </p:cNvSpPr>
          <p:nvPr>
            <p:ph type="sldNum" sz="quarter" idx="4"/>
          </p:nvPr>
        </p:nvSpPr>
        <p:spPr>
          <a:xfrm>
            <a:off x="6553200" y="4683919"/>
            <a:ext cx="2133600" cy="357188"/>
          </a:xfrm>
          <a:prstGeom prst="rect">
            <a:avLst/>
          </a:prstGeom>
        </p:spPr>
        <p:txBody>
          <a:bodyPr vert="horz" wrap="square" lIns="64270" tIns="32135" rIns="64270" bIns="32135" numCol="1" anchor="t" anchorCtr="0" compatLnSpc="1">
            <a:prstTxWarp prst="textNoShape">
              <a:avLst/>
            </a:prstTxWarp>
          </a:bodyPr>
          <a:lstStyle>
            <a:lvl1pPr eaLnBrk="1" hangingPunct="1">
              <a:defRPr/>
            </a:lvl1pPr>
          </a:lstStyle>
          <a:p>
            <a:pPr fontAlgn="base">
              <a:spcBef>
                <a:spcPct val="0"/>
              </a:spcBef>
              <a:spcAft>
                <a:spcPct val="0"/>
              </a:spcAft>
            </a:pPr>
            <a:r>
              <a:rPr lang="en-US" altLang="en-US">
                <a:solidFill>
                  <a:prstClr val="black"/>
                </a:solidFill>
                <a:cs typeface="Arial" panose="020B0604020202020204" pitchFamily="34" charset="0"/>
              </a:rPr>
              <a:t>  </a:t>
            </a:r>
          </a:p>
          <a:p>
            <a:pPr fontAlgn="base">
              <a:spcBef>
                <a:spcPct val="0"/>
              </a:spcBef>
              <a:spcAft>
                <a:spcPct val="0"/>
              </a:spcAft>
            </a:pPr>
            <a:fld id="{76929BBB-D33A-40FB-869B-D850AC96D005}" type="slidenum">
              <a:rPr lang="en-US" altLang="en-US">
                <a:solidFill>
                  <a:prstClr val="black"/>
                </a:solidFill>
                <a:cs typeface="Arial" panose="020B0604020202020204" pitchFamily="34" charset="0"/>
              </a:rPr>
              <a:pPr fontAlgn="base">
                <a:spcBef>
                  <a:spcPct val="0"/>
                </a:spcBef>
                <a:spcAft>
                  <a:spcPct val="0"/>
                </a:spcAft>
              </a:pPr>
              <a:t>‹#›</a:t>
            </a:fld>
            <a:endParaRPr lang="en-US" altLang="en-US">
              <a:solidFill>
                <a:prstClr val="black"/>
              </a:solidFill>
              <a:cs typeface="Arial" panose="020B0604020202020204" pitchFamily="34" charset="0"/>
            </a:endParaRPr>
          </a:p>
        </p:txBody>
      </p:sp>
    </p:spTree>
    <p:extLst>
      <p:ext uri="{BB962C8B-B14F-4D97-AF65-F5344CB8AC3E}">
        <p14:creationId xmlns:p14="http://schemas.microsoft.com/office/powerpoint/2010/main" val="1603130085"/>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Lst>
  <p:transition spd="med">
    <p:fade/>
  </p:transition>
  <p:txStyles>
    <p:titleStyle>
      <a:lvl1pPr algn="l" defTabSz="341710" rtl="0" eaLnBrk="0" fontAlgn="base" hangingPunct="0">
        <a:spcBef>
          <a:spcPct val="0"/>
        </a:spcBef>
        <a:spcAft>
          <a:spcPct val="0"/>
        </a:spcAft>
        <a:defRPr sz="1800" b="1" spc="-23">
          <a:solidFill>
            <a:schemeClr val="tx1"/>
          </a:solidFill>
          <a:latin typeface="Arial" charset="0"/>
          <a:ea typeface="+mj-ea"/>
          <a:cs typeface="+mj-cs"/>
        </a:defRPr>
      </a:lvl1pPr>
      <a:lvl2pPr algn="l" defTabSz="341710" rtl="0" eaLnBrk="0" fontAlgn="base" hangingPunct="0">
        <a:spcBef>
          <a:spcPct val="0"/>
        </a:spcBef>
        <a:spcAft>
          <a:spcPct val="0"/>
        </a:spcAft>
        <a:defRPr sz="1800" b="1">
          <a:solidFill>
            <a:schemeClr val="tx1"/>
          </a:solidFill>
          <a:latin typeface="Arial" pitchFamily="34" charset="0"/>
        </a:defRPr>
      </a:lvl2pPr>
      <a:lvl3pPr algn="l" defTabSz="341710" rtl="0" eaLnBrk="0" fontAlgn="base" hangingPunct="0">
        <a:spcBef>
          <a:spcPct val="0"/>
        </a:spcBef>
        <a:spcAft>
          <a:spcPct val="0"/>
        </a:spcAft>
        <a:defRPr sz="1800" b="1">
          <a:solidFill>
            <a:schemeClr val="tx1"/>
          </a:solidFill>
          <a:latin typeface="Arial" pitchFamily="34" charset="0"/>
        </a:defRPr>
      </a:lvl3pPr>
      <a:lvl4pPr algn="l" defTabSz="341710" rtl="0" eaLnBrk="0" fontAlgn="base" hangingPunct="0">
        <a:spcBef>
          <a:spcPct val="0"/>
        </a:spcBef>
        <a:spcAft>
          <a:spcPct val="0"/>
        </a:spcAft>
        <a:defRPr sz="1800" b="1">
          <a:solidFill>
            <a:schemeClr val="tx1"/>
          </a:solidFill>
          <a:latin typeface="Arial" pitchFamily="34" charset="0"/>
        </a:defRPr>
      </a:lvl4pPr>
      <a:lvl5pPr algn="l" defTabSz="341710" rtl="0" eaLnBrk="0" fontAlgn="base" hangingPunct="0">
        <a:spcBef>
          <a:spcPct val="0"/>
        </a:spcBef>
        <a:spcAft>
          <a:spcPct val="0"/>
        </a:spcAft>
        <a:defRPr sz="1800" b="1">
          <a:solidFill>
            <a:schemeClr val="tx1"/>
          </a:solidFill>
          <a:latin typeface="Arial" pitchFamily="34" charset="0"/>
        </a:defRPr>
      </a:lvl5pPr>
      <a:lvl6pPr marL="342794" algn="l" defTabSz="342794" rtl="0" fontAlgn="base">
        <a:spcBef>
          <a:spcPct val="0"/>
        </a:spcBef>
        <a:spcAft>
          <a:spcPct val="0"/>
        </a:spcAft>
        <a:defRPr sz="1800" b="1">
          <a:solidFill>
            <a:schemeClr val="tx1"/>
          </a:solidFill>
          <a:latin typeface="Arial" pitchFamily="34" charset="0"/>
        </a:defRPr>
      </a:lvl6pPr>
      <a:lvl7pPr marL="685589" algn="l" defTabSz="342794" rtl="0" fontAlgn="base">
        <a:spcBef>
          <a:spcPct val="0"/>
        </a:spcBef>
        <a:spcAft>
          <a:spcPct val="0"/>
        </a:spcAft>
        <a:defRPr sz="1800" b="1">
          <a:solidFill>
            <a:schemeClr val="tx1"/>
          </a:solidFill>
          <a:latin typeface="Arial" pitchFamily="34" charset="0"/>
        </a:defRPr>
      </a:lvl7pPr>
      <a:lvl8pPr marL="1028385" algn="l" defTabSz="342794" rtl="0" fontAlgn="base">
        <a:spcBef>
          <a:spcPct val="0"/>
        </a:spcBef>
        <a:spcAft>
          <a:spcPct val="0"/>
        </a:spcAft>
        <a:defRPr sz="1800" b="1">
          <a:solidFill>
            <a:schemeClr val="tx1"/>
          </a:solidFill>
          <a:latin typeface="Arial" pitchFamily="34" charset="0"/>
        </a:defRPr>
      </a:lvl8pPr>
      <a:lvl9pPr marL="1371179" algn="l" defTabSz="342794" rtl="0" fontAlgn="base">
        <a:spcBef>
          <a:spcPct val="0"/>
        </a:spcBef>
        <a:spcAft>
          <a:spcPct val="0"/>
        </a:spcAft>
        <a:defRPr sz="1800" b="1">
          <a:solidFill>
            <a:schemeClr val="tx1"/>
          </a:solidFill>
          <a:latin typeface="Arial" pitchFamily="34" charset="0"/>
        </a:defRPr>
      </a:lvl9pPr>
    </p:titleStyle>
    <p:bodyStyle>
      <a:lvl1pPr marL="255985" indent="-255985" algn="l" defTabSz="341710" rtl="0" eaLnBrk="0" fontAlgn="base" hangingPunct="0">
        <a:spcBef>
          <a:spcPct val="20000"/>
        </a:spcBef>
        <a:spcAft>
          <a:spcPct val="0"/>
        </a:spcAft>
        <a:buFont typeface="Arial" panose="020B0604020202020204" pitchFamily="34" charset="0"/>
        <a:buChar char="•"/>
        <a:defRPr sz="1200" spc="-23">
          <a:solidFill>
            <a:schemeClr val="tx1"/>
          </a:solidFill>
          <a:latin typeface="+mn-lt"/>
          <a:ea typeface="+mn-ea"/>
          <a:cs typeface="+mn-cs"/>
        </a:defRPr>
      </a:lvl1pPr>
      <a:lvl2pPr marL="556022" indent="-213122" algn="l" defTabSz="341710" rtl="0" eaLnBrk="0" fontAlgn="base" hangingPunct="0">
        <a:spcBef>
          <a:spcPct val="20000"/>
        </a:spcBef>
        <a:spcAft>
          <a:spcPct val="0"/>
        </a:spcAft>
        <a:buFont typeface="Arial" panose="020B0604020202020204" pitchFamily="34" charset="0"/>
        <a:buChar char="–"/>
        <a:defRPr sz="1050" spc="-23">
          <a:solidFill>
            <a:schemeClr val="tx1"/>
          </a:solidFill>
          <a:latin typeface="+mn-lt"/>
          <a:ea typeface="+mn-ea"/>
          <a:cs typeface="+mn-cs"/>
        </a:defRPr>
      </a:lvl2pPr>
      <a:lvl3pPr marL="856060" indent="-170260" algn="l" defTabSz="341710" rtl="0" eaLnBrk="0" fontAlgn="base" hangingPunct="0">
        <a:spcBef>
          <a:spcPct val="20000"/>
        </a:spcBef>
        <a:spcAft>
          <a:spcPct val="0"/>
        </a:spcAft>
        <a:buFont typeface="Arial" panose="020B0604020202020204" pitchFamily="34" charset="0"/>
        <a:buChar char="•"/>
        <a:defRPr sz="900" spc="-23">
          <a:solidFill>
            <a:schemeClr val="tx1"/>
          </a:solidFill>
          <a:latin typeface="+mn-lt"/>
          <a:ea typeface="+mn-ea"/>
          <a:cs typeface="+mn-cs"/>
        </a:defRPr>
      </a:lvl3pPr>
      <a:lvl4pPr marL="1198960" indent="-170260" algn="l" defTabSz="341710" rtl="0" eaLnBrk="0" fontAlgn="base" hangingPunct="0">
        <a:spcBef>
          <a:spcPct val="20000"/>
        </a:spcBef>
        <a:spcAft>
          <a:spcPct val="0"/>
        </a:spcAft>
        <a:buFont typeface="Arial" panose="020B0604020202020204" pitchFamily="34" charset="0"/>
        <a:buChar char="–"/>
        <a:defRPr sz="825" spc="-23">
          <a:solidFill>
            <a:schemeClr val="tx1"/>
          </a:solidFill>
          <a:latin typeface="+mn-lt"/>
          <a:ea typeface="+mn-ea"/>
          <a:cs typeface="+mn-cs"/>
        </a:defRPr>
      </a:lvl4pPr>
      <a:lvl5pPr marL="1541860" indent="-170260" algn="l" defTabSz="341710" rtl="0" eaLnBrk="0" fontAlgn="base" hangingPunct="0">
        <a:spcBef>
          <a:spcPct val="20000"/>
        </a:spcBef>
        <a:spcAft>
          <a:spcPct val="0"/>
        </a:spcAft>
        <a:buFont typeface="Arial" panose="020B0604020202020204" pitchFamily="34" charset="0"/>
        <a:buChar char="»"/>
        <a:defRPr sz="825" spc="-23">
          <a:solidFill>
            <a:schemeClr val="tx1"/>
          </a:solidFill>
          <a:latin typeface="+mn-lt"/>
          <a:ea typeface="+mn-ea"/>
          <a:cs typeface="+mn-cs"/>
        </a:defRPr>
      </a:lvl5pPr>
      <a:lvl6pPr marL="1885373" indent="-171397" algn="l" defTabSz="342794" rtl="0" eaLnBrk="1" latinLnBrk="0" hangingPunct="1">
        <a:spcBef>
          <a:spcPct val="20000"/>
        </a:spcBef>
        <a:buFont typeface="Arial"/>
        <a:buChar char="•"/>
        <a:defRPr sz="1500" kern="1200">
          <a:solidFill>
            <a:schemeClr val="tx1"/>
          </a:solidFill>
          <a:latin typeface="+mn-lt"/>
          <a:ea typeface="+mn-ea"/>
          <a:cs typeface="+mn-cs"/>
        </a:defRPr>
      </a:lvl6pPr>
      <a:lvl7pPr marL="2228166" indent="-171397" algn="l" defTabSz="342794" rtl="0" eaLnBrk="1" latinLnBrk="0" hangingPunct="1">
        <a:spcBef>
          <a:spcPct val="20000"/>
        </a:spcBef>
        <a:buFont typeface="Arial"/>
        <a:buChar char="•"/>
        <a:defRPr sz="1500" kern="1200">
          <a:solidFill>
            <a:schemeClr val="tx1"/>
          </a:solidFill>
          <a:latin typeface="+mn-lt"/>
          <a:ea typeface="+mn-ea"/>
          <a:cs typeface="+mn-cs"/>
        </a:defRPr>
      </a:lvl7pPr>
      <a:lvl8pPr marL="2570962" indent="-171397" algn="l" defTabSz="342794" rtl="0" eaLnBrk="1" latinLnBrk="0" hangingPunct="1">
        <a:spcBef>
          <a:spcPct val="20000"/>
        </a:spcBef>
        <a:buFont typeface="Arial"/>
        <a:buChar char="•"/>
        <a:defRPr sz="1500" kern="1200">
          <a:solidFill>
            <a:schemeClr val="tx1"/>
          </a:solidFill>
          <a:latin typeface="+mn-lt"/>
          <a:ea typeface="+mn-ea"/>
          <a:cs typeface="+mn-cs"/>
        </a:defRPr>
      </a:lvl8pPr>
      <a:lvl9pPr marL="2913755" indent="-171397" algn="l" defTabSz="34279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685589" rtl="0" eaLnBrk="1" latinLnBrk="0" hangingPunct="1">
        <a:defRPr sz="1350" kern="1200">
          <a:solidFill>
            <a:schemeClr val="tx1"/>
          </a:solidFill>
          <a:latin typeface="+mn-lt"/>
          <a:ea typeface="+mn-ea"/>
          <a:cs typeface="+mn-cs"/>
        </a:defRPr>
      </a:lvl1pPr>
      <a:lvl2pPr marL="342794" algn="l" defTabSz="685589" rtl="0" eaLnBrk="1" latinLnBrk="0" hangingPunct="1">
        <a:defRPr sz="1350" kern="1200">
          <a:solidFill>
            <a:schemeClr val="tx1"/>
          </a:solidFill>
          <a:latin typeface="+mn-lt"/>
          <a:ea typeface="+mn-ea"/>
          <a:cs typeface="+mn-cs"/>
        </a:defRPr>
      </a:lvl2pPr>
      <a:lvl3pPr marL="685589" algn="l" defTabSz="685589" rtl="0" eaLnBrk="1" latinLnBrk="0" hangingPunct="1">
        <a:defRPr sz="1350" kern="1200">
          <a:solidFill>
            <a:schemeClr val="tx1"/>
          </a:solidFill>
          <a:latin typeface="+mn-lt"/>
          <a:ea typeface="+mn-ea"/>
          <a:cs typeface="+mn-cs"/>
        </a:defRPr>
      </a:lvl3pPr>
      <a:lvl4pPr marL="1028385" algn="l" defTabSz="685589" rtl="0" eaLnBrk="1" latinLnBrk="0" hangingPunct="1">
        <a:defRPr sz="1350" kern="1200">
          <a:solidFill>
            <a:schemeClr val="tx1"/>
          </a:solidFill>
          <a:latin typeface="+mn-lt"/>
          <a:ea typeface="+mn-ea"/>
          <a:cs typeface="+mn-cs"/>
        </a:defRPr>
      </a:lvl4pPr>
      <a:lvl5pPr marL="1371179" algn="l" defTabSz="685589" rtl="0" eaLnBrk="1" latinLnBrk="0" hangingPunct="1">
        <a:defRPr sz="1350" kern="1200">
          <a:solidFill>
            <a:schemeClr val="tx1"/>
          </a:solidFill>
          <a:latin typeface="+mn-lt"/>
          <a:ea typeface="+mn-ea"/>
          <a:cs typeface="+mn-cs"/>
        </a:defRPr>
      </a:lvl5pPr>
      <a:lvl6pPr marL="1713974" algn="l" defTabSz="685589" rtl="0" eaLnBrk="1" latinLnBrk="0" hangingPunct="1">
        <a:defRPr sz="1350" kern="1200">
          <a:solidFill>
            <a:schemeClr val="tx1"/>
          </a:solidFill>
          <a:latin typeface="+mn-lt"/>
          <a:ea typeface="+mn-ea"/>
          <a:cs typeface="+mn-cs"/>
        </a:defRPr>
      </a:lvl6pPr>
      <a:lvl7pPr marL="2056770" algn="l" defTabSz="685589" rtl="0" eaLnBrk="1" latinLnBrk="0" hangingPunct="1">
        <a:defRPr sz="1350" kern="1200">
          <a:solidFill>
            <a:schemeClr val="tx1"/>
          </a:solidFill>
          <a:latin typeface="+mn-lt"/>
          <a:ea typeface="+mn-ea"/>
          <a:cs typeface="+mn-cs"/>
        </a:defRPr>
      </a:lvl7pPr>
      <a:lvl8pPr marL="2399562" algn="l" defTabSz="685589" rtl="0" eaLnBrk="1" latinLnBrk="0" hangingPunct="1">
        <a:defRPr sz="1350" kern="1200">
          <a:solidFill>
            <a:schemeClr val="tx1"/>
          </a:solidFill>
          <a:latin typeface="+mn-lt"/>
          <a:ea typeface="+mn-ea"/>
          <a:cs typeface="+mn-cs"/>
        </a:defRPr>
      </a:lvl8pPr>
      <a:lvl9pPr marL="2742359" algn="l" defTabSz="685589"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11"/>
          <p:cNvSpPr/>
          <p:nvPr userDrawn="1"/>
        </p:nvSpPr>
        <p:spPr>
          <a:xfrm>
            <a:off x="0" y="0"/>
            <a:ext cx="9144000" cy="5143500"/>
          </a:xfrm>
          <a:prstGeom prst="rect">
            <a:avLst/>
          </a:prstGeom>
          <a:solidFill>
            <a:srgbClr val="81CD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350">
              <a:solidFill>
                <a:srgbClr val="FFFFFF"/>
              </a:solidFill>
            </a:endParaRPr>
          </a:p>
        </p:txBody>
      </p:sp>
      <p:sp>
        <p:nvSpPr>
          <p:cNvPr id="6" name="Rectangle 12"/>
          <p:cNvSpPr/>
          <p:nvPr userDrawn="1"/>
        </p:nvSpPr>
        <p:spPr>
          <a:xfrm>
            <a:off x="0" y="0"/>
            <a:ext cx="27432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350">
              <a:solidFill>
                <a:srgbClr val="FFFFFF"/>
              </a:solidFill>
            </a:endParaRPr>
          </a:p>
        </p:txBody>
      </p:sp>
      <p:grpSp>
        <p:nvGrpSpPr>
          <p:cNvPr id="2" name="Group 2"/>
          <p:cNvGrpSpPr/>
          <p:nvPr userDrawn="1"/>
        </p:nvGrpSpPr>
        <p:grpSpPr>
          <a:xfrm>
            <a:off x="360700" y="201613"/>
            <a:ext cx="506711" cy="129381"/>
            <a:chOff x="360699" y="268817"/>
            <a:chExt cx="506711" cy="172508"/>
          </a:xfrm>
          <a:solidFill>
            <a:schemeClr val="bg1"/>
          </a:solidFill>
        </p:grpSpPr>
        <p:sp>
          <p:nvSpPr>
            <p:cNvPr id="8" name="Rectangle 5"/>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350">
                <a:solidFill>
                  <a:prstClr val="white"/>
                </a:solidFill>
              </a:endParaRPr>
            </a:p>
          </p:txBody>
        </p:sp>
        <p:sp>
          <p:nvSpPr>
            <p:cNvPr id="9" name="Rectangle 6"/>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a:defRPr/>
              </a:pPr>
              <a:endParaRPr lang="en-US" sz="1350">
                <a:solidFill>
                  <a:prstClr val="white"/>
                </a:solidFill>
              </a:endParaRPr>
            </a:p>
          </p:txBody>
        </p:sp>
      </p:grpSp>
      <p:sp>
        <p:nvSpPr>
          <p:cNvPr id="10" name="TextBox 9"/>
          <p:cNvSpPr txBox="1"/>
          <p:nvPr userDrawn="1"/>
        </p:nvSpPr>
        <p:spPr>
          <a:xfrm>
            <a:off x="7894639" y="4969938"/>
            <a:ext cx="822325" cy="92333"/>
          </a:xfrm>
          <a:prstGeom prst="rect">
            <a:avLst/>
          </a:prstGeom>
          <a:noFill/>
        </p:spPr>
        <p:txBody>
          <a:bodyPr lIns="0" tIns="0" rIns="0" bIns="0" anchor="ctr">
            <a:spAutoFit/>
          </a:bodyPr>
          <a:lstStyle/>
          <a:p>
            <a:pPr defTabSz="342900">
              <a:defRPr/>
            </a:pPr>
            <a:r>
              <a:rPr lang="en-US" sz="600" kern="0" spc="-23" dirty="0">
                <a:solidFill>
                  <a:srgbClr val="000000"/>
                </a:solidFill>
              </a:rPr>
              <a:t>© IBM Corporation </a:t>
            </a:r>
          </a:p>
        </p:txBody>
      </p:sp>
      <p:sp>
        <p:nvSpPr>
          <p:cNvPr id="11" name="TextBox 10"/>
          <p:cNvSpPr txBox="1"/>
          <p:nvPr userDrawn="1"/>
        </p:nvSpPr>
        <p:spPr>
          <a:xfrm>
            <a:off x="8726489" y="4969938"/>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fld id="{2FE8F80D-E9D8-4F22-949E-8EE7C9FE5BB0}" type="slidenum">
              <a:rPr lang="en-US" altLang="en-US" sz="600" smtClean="0">
                <a:solidFill>
                  <a:srgbClr val="000000"/>
                </a:solidFill>
              </a:rPr>
              <a:pPr fontAlgn="base">
                <a:spcBef>
                  <a:spcPct val="0"/>
                </a:spcBef>
                <a:spcAft>
                  <a:spcPct val="0"/>
                </a:spcAft>
              </a:pPr>
              <a:t>‹#›</a:t>
            </a:fld>
            <a:endParaRPr lang="en-US" altLang="en-US" sz="600" smtClean="0">
              <a:solidFill>
                <a:srgbClr val="000000"/>
              </a:solidFill>
            </a:endParaRPr>
          </a:p>
        </p:txBody>
      </p:sp>
      <p:pic>
        <p:nvPicPr>
          <p:cNvPr id="23559" name="Picture 4"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4"/>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3561"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4139222699"/>
      </p:ext>
    </p:extLst>
  </p:cSld>
  <p:clrMap bg1="lt1" tx1="dk1" bg2="lt2" tx2="dk2" accent1="accent1" accent2="accent2" accent3="accent3" accent4="accent4" accent5="accent5" accent6="accent6" hlink="hlink" folHlink="folHlink"/>
  <p:transition spd="med">
    <p:fade/>
  </p:transition>
  <p:txStyles>
    <p:titleStyle>
      <a:lvl1pPr algn="l" defTabSz="342900" rtl="0" eaLnBrk="0" fontAlgn="base" hangingPunct="0">
        <a:spcBef>
          <a:spcPct val="0"/>
        </a:spcBef>
        <a:spcAft>
          <a:spcPct val="0"/>
        </a:spcAft>
        <a:defRPr sz="1800" b="1">
          <a:solidFill>
            <a:schemeClr val="tx1"/>
          </a:solidFill>
          <a:latin typeface="+mj-lt"/>
          <a:ea typeface="Arial" charset="0"/>
          <a:cs typeface="+mj-cs"/>
        </a:defRPr>
      </a:lvl1pPr>
      <a:lvl2pPr algn="l" defTabSz="342900" rtl="0" eaLnBrk="0" fontAlgn="base" hangingPunct="0">
        <a:spcBef>
          <a:spcPct val="0"/>
        </a:spcBef>
        <a:spcAft>
          <a:spcPct val="0"/>
        </a:spcAft>
        <a:defRPr sz="1800" b="1">
          <a:solidFill>
            <a:schemeClr val="tx1"/>
          </a:solidFill>
          <a:latin typeface="Arial" pitchFamily="34" charset="0"/>
          <a:ea typeface="Arial" charset="0"/>
          <a:cs typeface="Arial" pitchFamily="34" charset="0"/>
        </a:defRPr>
      </a:lvl2pPr>
      <a:lvl3pPr algn="l" defTabSz="342900" rtl="0" eaLnBrk="0" fontAlgn="base" hangingPunct="0">
        <a:spcBef>
          <a:spcPct val="0"/>
        </a:spcBef>
        <a:spcAft>
          <a:spcPct val="0"/>
        </a:spcAft>
        <a:defRPr sz="1800" b="1">
          <a:solidFill>
            <a:schemeClr val="tx1"/>
          </a:solidFill>
          <a:latin typeface="Arial" pitchFamily="34" charset="0"/>
          <a:ea typeface="Arial" charset="0"/>
          <a:cs typeface="Arial" pitchFamily="34" charset="0"/>
        </a:defRPr>
      </a:lvl3pPr>
      <a:lvl4pPr algn="l" defTabSz="342900" rtl="0" eaLnBrk="0" fontAlgn="base" hangingPunct="0">
        <a:spcBef>
          <a:spcPct val="0"/>
        </a:spcBef>
        <a:spcAft>
          <a:spcPct val="0"/>
        </a:spcAft>
        <a:defRPr sz="1800" b="1">
          <a:solidFill>
            <a:schemeClr val="tx1"/>
          </a:solidFill>
          <a:latin typeface="Arial" pitchFamily="34" charset="0"/>
          <a:ea typeface="Arial" charset="0"/>
          <a:cs typeface="Arial" pitchFamily="34" charset="0"/>
        </a:defRPr>
      </a:lvl4pPr>
      <a:lvl5pPr algn="l" defTabSz="342900" rtl="0" eaLnBrk="0" fontAlgn="base" hangingPunct="0">
        <a:spcBef>
          <a:spcPct val="0"/>
        </a:spcBef>
        <a:spcAft>
          <a:spcPct val="0"/>
        </a:spcAft>
        <a:defRPr sz="1800" b="1">
          <a:solidFill>
            <a:schemeClr val="tx1"/>
          </a:solidFill>
          <a:latin typeface="Arial" pitchFamily="34" charset="0"/>
          <a:ea typeface="Arial" charset="0"/>
          <a:cs typeface="Arial" pitchFamily="34" charset="0"/>
        </a:defRPr>
      </a:lvl5pPr>
      <a:lvl6pPr marL="342900" algn="l" defTabSz="342900" rtl="0" fontAlgn="base">
        <a:spcBef>
          <a:spcPct val="0"/>
        </a:spcBef>
        <a:spcAft>
          <a:spcPct val="0"/>
        </a:spcAft>
        <a:defRPr sz="1800" b="1">
          <a:solidFill>
            <a:schemeClr val="tx1"/>
          </a:solidFill>
          <a:latin typeface="Arial" pitchFamily="34" charset="0"/>
          <a:cs typeface="Arial" pitchFamily="34" charset="0"/>
        </a:defRPr>
      </a:lvl6pPr>
      <a:lvl7pPr marL="685800" algn="l" defTabSz="342900" rtl="0" fontAlgn="base">
        <a:spcBef>
          <a:spcPct val="0"/>
        </a:spcBef>
        <a:spcAft>
          <a:spcPct val="0"/>
        </a:spcAft>
        <a:defRPr sz="1800" b="1">
          <a:solidFill>
            <a:schemeClr val="tx1"/>
          </a:solidFill>
          <a:latin typeface="Arial" pitchFamily="34" charset="0"/>
          <a:cs typeface="Arial" pitchFamily="34" charset="0"/>
        </a:defRPr>
      </a:lvl7pPr>
      <a:lvl8pPr marL="1028700" algn="l" defTabSz="342900" rtl="0" fontAlgn="base">
        <a:spcBef>
          <a:spcPct val="0"/>
        </a:spcBef>
        <a:spcAft>
          <a:spcPct val="0"/>
        </a:spcAft>
        <a:defRPr sz="1800" b="1">
          <a:solidFill>
            <a:schemeClr val="tx1"/>
          </a:solidFill>
          <a:latin typeface="Arial" pitchFamily="34" charset="0"/>
          <a:cs typeface="Arial" pitchFamily="34" charset="0"/>
        </a:defRPr>
      </a:lvl8pPr>
      <a:lvl9pPr marL="1371600" algn="l" defTabSz="342900" rtl="0" fontAlgn="base">
        <a:spcBef>
          <a:spcPct val="0"/>
        </a:spcBef>
        <a:spcAft>
          <a:spcPct val="0"/>
        </a:spcAft>
        <a:defRPr sz="1800" b="1">
          <a:solidFill>
            <a:schemeClr val="tx1"/>
          </a:solidFill>
          <a:latin typeface="Arial" pitchFamily="34" charset="0"/>
          <a:cs typeface="Arial" pitchFamily="34" charset="0"/>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1200">
          <a:solidFill>
            <a:schemeClr val="tx1"/>
          </a:solidFill>
          <a:latin typeface="+mn-lt"/>
          <a:ea typeface="Arial" charset="0"/>
          <a:cs typeface="+mn-cs"/>
        </a:defRPr>
      </a:lvl1pPr>
      <a:lvl2pPr marL="557213" indent="-214313" algn="l" defTabSz="342900" rtl="0" eaLnBrk="0" fontAlgn="base" hangingPunct="0">
        <a:spcBef>
          <a:spcPct val="20000"/>
        </a:spcBef>
        <a:spcAft>
          <a:spcPct val="0"/>
        </a:spcAft>
        <a:buFont typeface="Arial" panose="020B0604020202020204" pitchFamily="34" charset="0"/>
        <a:buChar char="–"/>
        <a:defRPr sz="1050">
          <a:solidFill>
            <a:schemeClr val="tx1"/>
          </a:solidFill>
          <a:latin typeface="+mn-lt"/>
          <a:ea typeface="Arial" charset="0"/>
          <a:cs typeface="+mn-cs"/>
        </a:defRPr>
      </a:lvl2pPr>
      <a:lvl3pPr marL="857250" indent="-171450" algn="l" defTabSz="342900" rtl="0" eaLnBrk="0" fontAlgn="base" hangingPunct="0">
        <a:spcBef>
          <a:spcPct val="20000"/>
        </a:spcBef>
        <a:spcAft>
          <a:spcPct val="0"/>
        </a:spcAft>
        <a:buFont typeface="Arial" panose="020B0604020202020204" pitchFamily="34" charset="0"/>
        <a:buChar char="•"/>
        <a:defRPr sz="900">
          <a:solidFill>
            <a:schemeClr val="tx1"/>
          </a:solidFill>
          <a:latin typeface="+mn-lt"/>
          <a:ea typeface="Arial" charset="0"/>
          <a:cs typeface="+mn-cs"/>
        </a:defRPr>
      </a:lvl3pPr>
      <a:lvl4pPr marL="1200150" indent="-171450" algn="l" defTabSz="342900" rtl="0" eaLnBrk="0" fontAlgn="base" hangingPunct="0">
        <a:spcBef>
          <a:spcPct val="20000"/>
        </a:spcBef>
        <a:spcAft>
          <a:spcPct val="0"/>
        </a:spcAft>
        <a:buFont typeface="Arial" panose="020B0604020202020204" pitchFamily="34" charset="0"/>
        <a:buChar char="–"/>
        <a:defRPr sz="825">
          <a:solidFill>
            <a:schemeClr val="tx1"/>
          </a:solidFill>
          <a:latin typeface="+mn-lt"/>
          <a:ea typeface="Arial" charset="0"/>
          <a:cs typeface="+mn-cs"/>
        </a:defRPr>
      </a:lvl4pPr>
      <a:lvl5pPr marL="1543050" indent="-171450" algn="l" defTabSz="342900" rtl="0" eaLnBrk="0" fontAlgn="base" hangingPunct="0">
        <a:spcBef>
          <a:spcPct val="20000"/>
        </a:spcBef>
        <a:spcAft>
          <a:spcPct val="0"/>
        </a:spcAft>
        <a:buFont typeface="Arial" panose="020B0604020202020204" pitchFamily="34" charset="0"/>
        <a:buChar char="»"/>
        <a:defRPr sz="825">
          <a:solidFill>
            <a:schemeClr val="tx1"/>
          </a:solidFill>
          <a:latin typeface="+mn-lt"/>
          <a:ea typeface="Arial" charset="0"/>
          <a:cs typeface="+mn-cs"/>
        </a:defRPr>
      </a:lvl5pPr>
      <a:lvl6pPr marL="1885950" indent="-171450" algn="l" defTabSz="342900" rtl="0" fontAlgn="base">
        <a:spcBef>
          <a:spcPct val="20000"/>
        </a:spcBef>
        <a:spcAft>
          <a:spcPct val="0"/>
        </a:spcAft>
        <a:buFont typeface="Arial" pitchFamily="34" charset="0"/>
        <a:buChar char="»"/>
        <a:defRPr sz="825">
          <a:solidFill>
            <a:schemeClr val="tx1"/>
          </a:solidFill>
          <a:latin typeface="+mn-lt"/>
          <a:cs typeface="+mn-cs"/>
        </a:defRPr>
      </a:lvl6pPr>
      <a:lvl7pPr marL="2228850" indent="-171450" algn="l" defTabSz="342900" rtl="0" fontAlgn="base">
        <a:spcBef>
          <a:spcPct val="20000"/>
        </a:spcBef>
        <a:spcAft>
          <a:spcPct val="0"/>
        </a:spcAft>
        <a:buFont typeface="Arial" pitchFamily="34" charset="0"/>
        <a:buChar char="»"/>
        <a:defRPr sz="825">
          <a:solidFill>
            <a:schemeClr val="tx1"/>
          </a:solidFill>
          <a:latin typeface="+mn-lt"/>
          <a:cs typeface="+mn-cs"/>
        </a:defRPr>
      </a:lvl7pPr>
      <a:lvl8pPr marL="2571750" indent="-171450" algn="l" defTabSz="342900" rtl="0" fontAlgn="base">
        <a:spcBef>
          <a:spcPct val="20000"/>
        </a:spcBef>
        <a:spcAft>
          <a:spcPct val="0"/>
        </a:spcAft>
        <a:buFont typeface="Arial" pitchFamily="34" charset="0"/>
        <a:buChar char="»"/>
        <a:defRPr sz="825">
          <a:solidFill>
            <a:schemeClr val="tx1"/>
          </a:solidFill>
          <a:latin typeface="+mn-lt"/>
          <a:cs typeface="+mn-cs"/>
        </a:defRPr>
      </a:lvl8pPr>
      <a:lvl9pPr marL="2914650" indent="-171450" algn="l" defTabSz="342900" rtl="0" fontAlgn="base">
        <a:spcBef>
          <a:spcPct val="20000"/>
        </a:spcBef>
        <a:spcAft>
          <a:spcPct val="0"/>
        </a:spcAft>
        <a:buFont typeface="Arial" pitchFamily="34" charset="0"/>
        <a:buChar char="»"/>
        <a:defRPr sz="825">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bwMode="auto">
          <a:xfrm>
            <a:off x="328320" y="1370664"/>
            <a:ext cx="8455680" cy="274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smtClean="0">
                <a:sym typeface="Arial" panose="020B0604020202020204" pitchFamily="34" charset="0"/>
              </a:rPr>
              <a:t>Click to edit Master text styles</a:t>
            </a:r>
          </a:p>
          <a:p>
            <a:pPr lvl="1"/>
            <a:r>
              <a:rPr lang="en-GB" altLang="en-US" smtClean="0">
                <a:sym typeface="Arial" panose="020B0604020202020204" pitchFamily="34" charset="0"/>
              </a:rPr>
              <a:t>Second level</a:t>
            </a:r>
          </a:p>
          <a:p>
            <a:pPr lvl="2"/>
            <a:r>
              <a:rPr lang="en-GB" altLang="en-US" smtClean="0">
                <a:sym typeface="Arial" panose="020B0604020202020204" pitchFamily="34" charset="0"/>
              </a:rPr>
              <a:t>Third level</a:t>
            </a:r>
          </a:p>
          <a:p>
            <a:pPr lvl="3"/>
            <a:endParaRPr lang="en-GB" altLang="en-US" smtClean="0">
              <a:sym typeface="Arial" panose="020B0604020202020204" pitchFamily="34" charset="0"/>
            </a:endParaRPr>
          </a:p>
          <a:p>
            <a:pPr lvl="4"/>
            <a:endParaRPr lang="en-GB" altLang="en-US" smtClean="0">
              <a:sym typeface="Arial" panose="020B0604020202020204" pitchFamily="34" charset="0"/>
            </a:endParaRPr>
          </a:p>
        </p:txBody>
      </p:sp>
      <p:sp>
        <p:nvSpPr>
          <p:cNvPr id="2051" name="Rectangle 13"/>
          <p:cNvSpPr>
            <a:spLocks noGrp="1" noChangeArrowheads="1"/>
          </p:cNvSpPr>
          <p:nvPr>
            <p:ph type="title" idx="4294967295"/>
          </p:nvPr>
        </p:nvSpPr>
        <p:spPr bwMode="auto">
          <a:xfrm>
            <a:off x="328320" y="219263"/>
            <a:ext cx="8687520"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GB" altLang="en-US" smtClean="0">
                <a:sym typeface="Arial" panose="020B0604020202020204" pitchFamily="34" charset="0"/>
              </a:rPr>
              <a:t>Click to edit Master title style</a:t>
            </a:r>
          </a:p>
        </p:txBody>
      </p:sp>
      <p:pic>
        <p:nvPicPr>
          <p:cNvPr id="2052" name="Picture 53" descr="IBM-logo-50-black"/>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31520" y="4552678"/>
            <a:ext cx="159840" cy="43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4"/>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143841" y="4860510"/>
            <a:ext cx="1447200" cy="20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Date Placeholder 2"/>
          <p:cNvSpPr>
            <a:spLocks noGrp="1" noChangeArrowheads="1"/>
          </p:cNvSpPr>
          <p:nvPr>
            <p:ph type="dt" sz="half" idx="2"/>
          </p:nvPr>
        </p:nvSpPr>
        <p:spPr bwMode="auto">
          <a:xfrm>
            <a:off x="1131841" y="4800024"/>
            <a:ext cx="1553760" cy="27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600" tIns="58800" rIns="117600" bIns="58800" numCol="1" anchor="ctr" anchorCtr="0" compatLnSpc="1">
            <a:prstTxWarp prst="textNoShape">
              <a:avLst/>
            </a:prstTxWarp>
          </a:bodyPr>
          <a:lstStyle>
            <a:lvl1pPr eaLnBrk="1">
              <a:lnSpc>
                <a:spcPct val="93000"/>
              </a:lnSpc>
              <a:buSzPct val="100000"/>
              <a:buFont typeface="Times New Roman" panose="02020603050405020304" pitchFamily="18" charset="0"/>
              <a:buNone/>
              <a:defRPr sz="748" smtClean="0">
                <a:solidFill>
                  <a:srgbClr val="A2A2A3"/>
                </a:solidFill>
              </a:defRPr>
            </a:lvl1pPr>
          </a:lstStyle>
          <a:p>
            <a:pPr defTabSz="311079" fontAlgn="base" hangingPunct="0">
              <a:spcBef>
                <a:spcPct val="0"/>
              </a:spcBef>
              <a:spcAft>
                <a:spcPct val="0"/>
              </a:spcAft>
              <a:defRPr/>
            </a:pPr>
            <a:fld id="{5980D19C-7E3D-48D6-8046-80C48143493C}" type="datetime3">
              <a:rPr lang="en-US" altLang="en-US"/>
              <a:pPr defTabSz="311079" fontAlgn="base" hangingPunct="0">
                <a:spcBef>
                  <a:spcPct val="0"/>
                </a:spcBef>
                <a:spcAft>
                  <a:spcPct val="0"/>
                </a:spcAft>
                <a:defRPr/>
              </a:pPr>
              <a:t>25 November 2016</a:t>
            </a:fld>
            <a:endParaRPr lang="en-US" altLang="en-US" sz="1565">
              <a:solidFill>
                <a:srgbClr val="000000"/>
              </a:solidFill>
            </a:endParaRPr>
          </a:p>
        </p:txBody>
      </p:sp>
      <p:sp>
        <p:nvSpPr>
          <p:cNvPr id="2055" name="Slide Number Placeholder 3"/>
          <p:cNvSpPr>
            <a:spLocks noGrp="1" noChangeArrowheads="1"/>
          </p:cNvSpPr>
          <p:nvPr>
            <p:ph type="sldNum" sz="quarter" idx="4"/>
          </p:nvPr>
        </p:nvSpPr>
        <p:spPr bwMode="auto">
          <a:xfrm>
            <a:off x="285120" y="4800024"/>
            <a:ext cx="444960" cy="27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600" tIns="58800" rIns="117600" bIns="58800" numCol="1" anchor="ctr" anchorCtr="0" compatLnSpc="1">
            <a:prstTxWarp prst="textNoShape">
              <a:avLst/>
            </a:prstTxWarp>
          </a:bodyPr>
          <a:lstStyle>
            <a:lvl1pPr algn="r" eaLnBrk="1">
              <a:lnSpc>
                <a:spcPct val="93000"/>
              </a:lnSpc>
              <a:buSzPct val="100000"/>
              <a:buFont typeface="Times New Roman" panose="02020603050405020304" pitchFamily="18" charset="0"/>
              <a:buNone/>
              <a:defRPr sz="748" smtClean="0">
                <a:solidFill>
                  <a:srgbClr val="A2A2A3"/>
                </a:solidFill>
              </a:defRPr>
            </a:lvl1pPr>
          </a:lstStyle>
          <a:p>
            <a:pPr defTabSz="311079" fontAlgn="base" hangingPunct="0">
              <a:spcBef>
                <a:spcPct val="0"/>
              </a:spcBef>
              <a:spcAft>
                <a:spcPct val="0"/>
              </a:spcAft>
              <a:defRPr/>
            </a:pPr>
            <a:fld id="{BF5CC813-0291-45C2-9D46-7D38163ABD03}" type="slidenum">
              <a:rPr lang="en-US" altLang="en-US"/>
              <a:pPr defTabSz="311079" fontAlgn="base" hangingPunct="0">
                <a:spcBef>
                  <a:spcPct val="0"/>
                </a:spcBef>
                <a:spcAft>
                  <a:spcPct val="0"/>
                </a:spcAft>
                <a:defRPr/>
              </a:pPr>
              <a:t>‹#›</a:t>
            </a:fld>
            <a:endParaRPr lang="en-US" altLang="en-US" sz="1565">
              <a:solidFill>
                <a:srgbClr val="000000"/>
              </a:solidFill>
            </a:endParaRPr>
          </a:p>
        </p:txBody>
      </p:sp>
      <p:sp>
        <p:nvSpPr>
          <p:cNvPr id="2056" name="Footer Placeholder 4"/>
          <p:cNvSpPr>
            <a:spLocks noGrp="1" noChangeArrowheads="1"/>
          </p:cNvSpPr>
          <p:nvPr>
            <p:ph type="ftr" sz="quarter" idx="3"/>
          </p:nvPr>
        </p:nvSpPr>
        <p:spPr bwMode="auto">
          <a:xfrm>
            <a:off x="2972160" y="4800024"/>
            <a:ext cx="3375360" cy="27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7600" tIns="58800" rIns="117600" bIns="58800" numCol="1" anchor="ctr" anchorCtr="0" compatLnSpc="1">
            <a:prstTxWarp prst="textNoShape">
              <a:avLst/>
            </a:prstTxWarp>
          </a:bodyPr>
          <a:lstStyle>
            <a:lvl1pPr algn="ctr" eaLnBrk="1">
              <a:lnSpc>
                <a:spcPct val="93000"/>
              </a:lnSpc>
              <a:buSzPct val="100000"/>
              <a:buFont typeface="Times New Roman" panose="02020603050405020304" pitchFamily="18" charset="0"/>
              <a:buNone/>
              <a:defRPr sz="748" smtClean="0">
                <a:solidFill>
                  <a:srgbClr val="A2A2A3"/>
                </a:solidFill>
              </a:defRPr>
            </a:lvl1pPr>
          </a:lstStyle>
          <a:p>
            <a:pPr defTabSz="311079" fontAlgn="base" hangingPunct="0">
              <a:spcBef>
                <a:spcPct val="0"/>
              </a:spcBef>
              <a:spcAft>
                <a:spcPct val="0"/>
              </a:spcAft>
              <a:defRPr/>
            </a:pPr>
            <a:endParaRPr lang="en-US" altLang="en-US"/>
          </a:p>
        </p:txBody>
      </p:sp>
    </p:spTree>
    <p:extLst>
      <p:ext uri="{BB962C8B-B14F-4D97-AF65-F5344CB8AC3E}">
        <p14:creationId xmlns:p14="http://schemas.microsoft.com/office/powerpoint/2010/main" val="2893724341"/>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Lst>
  <p:hf sldNum="0" hdr="0" ftr="0"/>
  <p:txStyles>
    <p:titleStyle>
      <a:lvl1pPr algn="l" rtl="0" eaLnBrk="0" fontAlgn="base" hangingPunct="0">
        <a:lnSpc>
          <a:spcPct val="90000"/>
        </a:lnSpc>
        <a:spcBef>
          <a:spcPct val="0"/>
        </a:spcBef>
        <a:spcAft>
          <a:spcPct val="0"/>
        </a:spcAft>
        <a:defRPr sz="2449" kern="1200">
          <a:solidFill>
            <a:srgbClr val="191919"/>
          </a:solidFill>
          <a:latin typeface="+mj-lt"/>
          <a:ea typeface="+mj-ea"/>
          <a:cs typeface="+mj-cs"/>
          <a:sym typeface="Arial" panose="020B0604020202020204" pitchFamily="34" charset="0"/>
        </a:defRPr>
      </a:lvl1pPr>
      <a:lvl2pPr algn="l" rtl="0" eaLnBrk="0" fontAlgn="base" hangingPunct="0">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2pPr>
      <a:lvl3pPr algn="l" rtl="0" eaLnBrk="0" fontAlgn="base" hangingPunct="0">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3pPr>
      <a:lvl4pPr algn="l" rtl="0" eaLnBrk="0" fontAlgn="base" hangingPunct="0">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4pPr>
      <a:lvl5pPr algn="l" rtl="0" eaLnBrk="0" fontAlgn="base" hangingPunct="0">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5pPr>
      <a:lvl6pPr marL="311079" algn="l" rtl="0" fontAlgn="base">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6pPr>
      <a:lvl7pPr marL="622158" algn="l" rtl="0" fontAlgn="base">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7pPr>
      <a:lvl8pPr marL="933237" algn="l" rtl="0" fontAlgn="base">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8pPr>
      <a:lvl9pPr marL="1244316" algn="l" rtl="0" fontAlgn="base">
        <a:lnSpc>
          <a:spcPct val="90000"/>
        </a:lnSpc>
        <a:spcBef>
          <a:spcPct val="0"/>
        </a:spcBef>
        <a:spcAft>
          <a:spcPct val="0"/>
        </a:spcAft>
        <a:defRPr sz="2449">
          <a:solidFill>
            <a:srgbClr val="191919"/>
          </a:solidFill>
          <a:latin typeface="Arial" panose="020B0604020202020204" pitchFamily="34" charset="0"/>
          <a:sym typeface="Arial" panose="020B0604020202020204" pitchFamily="34" charset="0"/>
        </a:defRPr>
      </a:lvl9pPr>
    </p:titleStyle>
    <p:bodyStyle>
      <a:lvl1pPr marL="151219" indent="-151219" algn="l" defTabSz="0" rtl="0" eaLnBrk="0" fontAlgn="base" hangingPunct="0">
        <a:spcBef>
          <a:spcPct val="50000"/>
        </a:spcBef>
        <a:spcAft>
          <a:spcPct val="0"/>
        </a:spcAft>
        <a:buClr>
          <a:srgbClr val="6D6E70"/>
        </a:buClr>
        <a:buSzPct val="90000"/>
        <a:buFont typeface="Wingdings" panose="05000000000000000000" pitchFamily="2" charset="2"/>
        <a:buChar char="§"/>
        <a:defRPr sz="1361" kern="1200">
          <a:solidFill>
            <a:srgbClr val="6D6E70"/>
          </a:solidFill>
          <a:latin typeface="+mn-lt"/>
          <a:ea typeface="+mn-ea"/>
          <a:cs typeface="+mn-cs"/>
          <a:sym typeface="Arial" panose="020B0604020202020204" pitchFamily="34" charset="0"/>
        </a:defRPr>
      </a:lvl1pPr>
      <a:lvl2pPr marL="446096" indent="-143658" algn="l" defTabSz="0" rtl="0" eaLnBrk="0" fontAlgn="base" hangingPunct="0">
        <a:spcBef>
          <a:spcPct val="0"/>
        </a:spcBef>
        <a:spcAft>
          <a:spcPct val="0"/>
        </a:spcAft>
        <a:buClr>
          <a:srgbClr val="6D6E70"/>
        </a:buClr>
        <a:buSzPct val="90000"/>
        <a:buFont typeface="Wingdings" panose="05000000000000000000" pitchFamily="2" charset="2"/>
        <a:buChar char="–"/>
        <a:defRPr sz="1361" kern="1200">
          <a:solidFill>
            <a:srgbClr val="6D6E70"/>
          </a:solidFill>
          <a:latin typeface="+mn-lt"/>
          <a:ea typeface="+mn-ea"/>
          <a:cs typeface="+mn-cs"/>
          <a:sym typeface="Arial" panose="020B0604020202020204" pitchFamily="34" charset="0"/>
        </a:defRPr>
      </a:lvl2pPr>
      <a:lvl3pPr marL="749614" indent="-152299" algn="l" defTabSz="0" rtl="0" eaLnBrk="0" fontAlgn="base" hangingPunct="0">
        <a:spcBef>
          <a:spcPct val="0"/>
        </a:spcBef>
        <a:spcAft>
          <a:spcPct val="0"/>
        </a:spcAft>
        <a:buClr>
          <a:srgbClr val="6D6E70"/>
        </a:buClr>
        <a:buSzPct val="90000"/>
        <a:buFont typeface="Wingdings" panose="05000000000000000000" pitchFamily="2" charset="2"/>
        <a:buChar char="§"/>
        <a:defRPr sz="1361" kern="1200">
          <a:solidFill>
            <a:srgbClr val="6D6E70"/>
          </a:solidFill>
          <a:latin typeface="+mn-lt"/>
          <a:ea typeface="+mn-ea"/>
          <a:cs typeface="+mn-cs"/>
          <a:sym typeface="Arial" panose="020B0604020202020204" pitchFamily="34" charset="0"/>
        </a:defRPr>
      </a:lvl3pPr>
      <a:lvl4pPr marL="1053132" indent="-151219" algn="l" defTabSz="0" rtl="0" eaLnBrk="0" fontAlgn="base" hangingPunct="0">
        <a:spcBef>
          <a:spcPct val="20000"/>
        </a:spcBef>
        <a:spcAft>
          <a:spcPct val="0"/>
        </a:spcAft>
        <a:buSzPct val="90000"/>
        <a:buFont typeface="Wingdings" panose="05000000000000000000" pitchFamily="2" charset="2"/>
        <a:buChar char="§"/>
        <a:defRPr sz="1361" kern="1200">
          <a:solidFill>
            <a:schemeClr val="bg1"/>
          </a:solidFill>
          <a:latin typeface="+mn-lt"/>
          <a:ea typeface="+mn-ea"/>
          <a:cs typeface="+mn-cs"/>
          <a:sym typeface="Arial" panose="020B0604020202020204" pitchFamily="34" charset="0"/>
        </a:defRPr>
      </a:lvl4pPr>
      <a:lvl5pPr marL="1348008" indent="-143658" algn="l" defTabSz="0" rtl="0" eaLnBrk="0" fontAlgn="base" hangingPunct="0">
        <a:spcBef>
          <a:spcPct val="20000"/>
        </a:spcBef>
        <a:spcAft>
          <a:spcPct val="0"/>
        </a:spcAft>
        <a:buSzPct val="90000"/>
        <a:buFont typeface="Wingdings" panose="05000000000000000000" pitchFamily="2" charset="2"/>
        <a:buChar char="»"/>
        <a:defRPr sz="1361" kern="1200">
          <a:solidFill>
            <a:schemeClr val="bg1"/>
          </a:solidFill>
          <a:latin typeface="+mn-lt"/>
          <a:ea typeface="+mn-ea"/>
          <a:cs typeface="+mn-cs"/>
          <a:sym typeface="Arial" panose="020B0604020202020204" pitchFamily="34" charset="0"/>
        </a:defRPr>
      </a:lvl5pPr>
      <a:lvl6pPr marL="1710934"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6pPr>
      <a:lvl7pPr marL="2022013"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7pPr>
      <a:lvl8pPr marL="2333092"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8pPr>
      <a:lvl9pPr marL="2644170"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9pPr>
    </p:bodyStyle>
    <p:otherStyle>
      <a:defPPr>
        <a:defRPr lang="en-US"/>
      </a:defPPr>
      <a:lvl1pPr marL="0" algn="l" defTabSz="622158" rtl="0" eaLnBrk="1" latinLnBrk="0" hangingPunct="1">
        <a:defRPr sz="1225" kern="1200">
          <a:solidFill>
            <a:schemeClr val="tx1"/>
          </a:solidFill>
          <a:latin typeface="+mn-lt"/>
          <a:ea typeface="+mn-ea"/>
          <a:cs typeface="+mn-cs"/>
        </a:defRPr>
      </a:lvl1pPr>
      <a:lvl2pPr marL="311079" algn="l" defTabSz="622158" rtl="0" eaLnBrk="1" latinLnBrk="0" hangingPunct="1">
        <a:defRPr sz="1225" kern="1200">
          <a:solidFill>
            <a:schemeClr val="tx1"/>
          </a:solidFill>
          <a:latin typeface="+mn-lt"/>
          <a:ea typeface="+mn-ea"/>
          <a:cs typeface="+mn-cs"/>
        </a:defRPr>
      </a:lvl2pPr>
      <a:lvl3pPr marL="622158" algn="l" defTabSz="622158" rtl="0" eaLnBrk="1" latinLnBrk="0" hangingPunct="1">
        <a:defRPr sz="1225" kern="1200">
          <a:solidFill>
            <a:schemeClr val="tx1"/>
          </a:solidFill>
          <a:latin typeface="+mn-lt"/>
          <a:ea typeface="+mn-ea"/>
          <a:cs typeface="+mn-cs"/>
        </a:defRPr>
      </a:lvl3pPr>
      <a:lvl4pPr marL="933237" algn="l" defTabSz="622158" rtl="0" eaLnBrk="1" latinLnBrk="0" hangingPunct="1">
        <a:defRPr sz="1225" kern="1200">
          <a:solidFill>
            <a:schemeClr val="tx1"/>
          </a:solidFill>
          <a:latin typeface="+mn-lt"/>
          <a:ea typeface="+mn-ea"/>
          <a:cs typeface="+mn-cs"/>
        </a:defRPr>
      </a:lvl4pPr>
      <a:lvl5pPr marL="1244316" algn="l" defTabSz="622158" rtl="0" eaLnBrk="1" latinLnBrk="0" hangingPunct="1">
        <a:defRPr sz="1225" kern="1200">
          <a:solidFill>
            <a:schemeClr val="tx1"/>
          </a:solidFill>
          <a:latin typeface="+mn-lt"/>
          <a:ea typeface="+mn-ea"/>
          <a:cs typeface="+mn-cs"/>
        </a:defRPr>
      </a:lvl5pPr>
      <a:lvl6pPr marL="1555394" algn="l" defTabSz="622158" rtl="0" eaLnBrk="1" latinLnBrk="0" hangingPunct="1">
        <a:defRPr sz="1225" kern="1200">
          <a:solidFill>
            <a:schemeClr val="tx1"/>
          </a:solidFill>
          <a:latin typeface="+mn-lt"/>
          <a:ea typeface="+mn-ea"/>
          <a:cs typeface="+mn-cs"/>
        </a:defRPr>
      </a:lvl6pPr>
      <a:lvl7pPr marL="1866473" algn="l" defTabSz="622158" rtl="0" eaLnBrk="1" latinLnBrk="0" hangingPunct="1">
        <a:defRPr sz="1225" kern="1200">
          <a:solidFill>
            <a:schemeClr val="tx1"/>
          </a:solidFill>
          <a:latin typeface="+mn-lt"/>
          <a:ea typeface="+mn-ea"/>
          <a:cs typeface="+mn-cs"/>
        </a:defRPr>
      </a:lvl7pPr>
      <a:lvl8pPr marL="2177552" algn="l" defTabSz="622158" rtl="0" eaLnBrk="1" latinLnBrk="0" hangingPunct="1">
        <a:defRPr sz="1225" kern="1200">
          <a:solidFill>
            <a:schemeClr val="tx1"/>
          </a:solidFill>
          <a:latin typeface="+mn-lt"/>
          <a:ea typeface="+mn-ea"/>
          <a:cs typeface="+mn-cs"/>
        </a:defRPr>
      </a:lvl8pPr>
      <a:lvl9pPr marL="2488631" algn="l" defTabSz="622158" rtl="0" eaLnBrk="1" latinLnBrk="0" hangingPunct="1">
        <a:defRPr sz="122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163513" y="0"/>
            <a:ext cx="8847137"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830" tIns="23915" rIns="0" bIns="0" numCol="1" anchor="b" anchorCtr="0" compatLnSpc="1">
            <a:prstTxWarp prst="textNoShape">
              <a:avLst/>
            </a:prstTxWarp>
          </a:bodyPr>
          <a:lstStyle/>
          <a:p>
            <a:pPr lvl="0"/>
            <a:r>
              <a:rPr lang="fr-FR" altLang="en-US" smtClean="0"/>
              <a:t>Click to edit Master title style</a:t>
            </a:r>
            <a:endParaRPr lang="en-US" altLang="en-US" smtClean="0"/>
          </a:p>
        </p:txBody>
      </p:sp>
      <p:sp>
        <p:nvSpPr>
          <p:cNvPr id="1027" name="Rectangle 3"/>
          <p:cNvSpPr>
            <a:spLocks noGrp="1" noChangeArrowheads="1"/>
          </p:cNvSpPr>
          <p:nvPr>
            <p:ph type="body" idx="1"/>
          </p:nvPr>
        </p:nvSpPr>
        <p:spPr bwMode="gray">
          <a:xfrm>
            <a:off x="327025" y="973138"/>
            <a:ext cx="8532813" cy="396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819" tIns="23909" rIns="0" bIns="0" numCol="1" anchor="t" anchorCtr="0" compatLnSpc="1">
            <a:prstTxWarp prst="textNoShape">
              <a:avLst/>
            </a:prstTxWarp>
          </a:bodyPr>
          <a:lstStyle/>
          <a:p>
            <a:pPr lvl="0"/>
            <a:r>
              <a:rPr lang="fr-FR" altLang="en-US" smtClean="0"/>
              <a:t>Click to edit Master text styles</a:t>
            </a:r>
          </a:p>
          <a:p>
            <a:pPr lvl="1"/>
            <a:r>
              <a:rPr lang="fr-FR" altLang="en-US" smtClean="0"/>
              <a:t>Second level</a:t>
            </a:r>
          </a:p>
          <a:p>
            <a:pPr lvl="2"/>
            <a:r>
              <a:rPr lang="fr-FR" altLang="en-US" smtClean="0"/>
              <a:t>Third level</a:t>
            </a:r>
          </a:p>
          <a:p>
            <a:pPr lvl="3"/>
            <a:r>
              <a:rPr lang="fr-FR" altLang="en-US" smtClean="0"/>
              <a:t>Fourth level</a:t>
            </a:r>
          </a:p>
          <a:p>
            <a:pPr lvl="4"/>
            <a:r>
              <a:rPr lang="fr-FR" altLang="en-US" smtClean="0"/>
              <a:t>Fifth level</a:t>
            </a:r>
            <a:endParaRPr lang="en-US" altLang="en-US" smtClean="0"/>
          </a:p>
        </p:txBody>
      </p:sp>
      <p:sp>
        <p:nvSpPr>
          <p:cNvPr id="1034" name="Rectangle 10"/>
          <p:cNvSpPr>
            <a:spLocks noGrp="1" noChangeArrowheads="1"/>
          </p:cNvSpPr>
          <p:nvPr>
            <p:ph type="sldNum" sz="quarter" idx="4"/>
          </p:nvPr>
        </p:nvSpPr>
        <p:spPr bwMode="gray">
          <a:xfrm>
            <a:off x="8318500" y="4997450"/>
            <a:ext cx="825500"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47827" bIns="47827" numCol="1" anchor="t" anchorCtr="0" compatLnSpc="1">
            <a:prstTxWarp prst="textNoShape">
              <a:avLst/>
            </a:prstTxWarp>
          </a:bodyPr>
          <a:lstStyle>
            <a:lvl1pPr algn="r">
              <a:defRPr sz="900" b="1"/>
            </a:lvl1pPr>
          </a:lstStyle>
          <a:p>
            <a:pPr defTabSz="455613" fontAlgn="base">
              <a:spcBef>
                <a:spcPct val="0"/>
              </a:spcBef>
              <a:spcAft>
                <a:spcPct val="0"/>
              </a:spcAft>
            </a:pPr>
            <a:fld id="{D916A064-6AA9-45B0-A1CA-038C5D2571F8}" type="slidenum">
              <a:rPr lang="fr-FR" altLang="en-US">
                <a:solidFill>
                  <a:prstClr val="black"/>
                </a:solidFill>
                <a:ea typeface="MS PGothic" panose="020B0600070205080204" pitchFamily="34" charset="-128"/>
              </a:rPr>
              <a:pPr defTabSz="455613" fontAlgn="base">
                <a:spcBef>
                  <a:spcPct val="0"/>
                </a:spcBef>
                <a:spcAft>
                  <a:spcPct val="0"/>
                </a:spcAft>
              </a:pPr>
              <a:t>‹#›</a:t>
            </a:fld>
            <a:endParaRPr lang="fr-FR" altLang="en-US">
              <a:solidFill>
                <a:prstClr val="black"/>
              </a:solidFill>
              <a:ea typeface="MS PGothic" panose="020B0600070205080204" pitchFamily="34" charset="-128"/>
            </a:endParaRPr>
          </a:p>
        </p:txBody>
      </p:sp>
      <p:sp>
        <p:nvSpPr>
          <p:cNvPr id="1035" name="Rectangle 11"/>
          <p:cNvSpPr>
            <a:spLocks noGrp="1" noChangeArrowheads="1"/>
          </p:cNvSpPr>
          <p:nvPr>
            <p:ph type="ftr" sz="quarter" idx="3"/>
          </p:nvPr>
        </p:nvSpPr>
        <p:spPr bwMode="gray">
          <a:xfrm>
            <a:off x="163513" y="5011738"/>
            <a:ext cx="8847137"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21463" bIns="0" numCol="1" anchor="t" anchorCtr="0" compatLnSpc="1">
            <a:prstTxWarp prst="textNoShape">
              <a:avLst/>
            </a:prstTxWarp>
          </a:bodyPr>
          <a:lstStyle>
            <a:lvl1pPr algn="ctr" defTabSz="457157" eaLnBrk="1" hangingPunct="1">
              <a:buFontTx/>
              <a:buNone/>
              <a:defRPr sz="800">
                <a:latin typeface="Arial" charset="0"/>
                <a:ea typeface="ＭＳ Ｐゴシック" charset="0"/>
                <a:cs typeface="ＭＳ Ｐゴシック" charset="0"/>
              </a:defRPr>
            </a:lvl1pPr>
          </a:lstStyle>
          <a:p>
            <a:pPr fontAlgn="base">
              <a:spcBef>
                <a:spcPct val="0"/>
              </a:spcBef>
              <a:spcAft>
                <a:spcPct val="0"/>
              </a:spcAft>
              <a:defRPr/>
            </a:pPr>
            <a:endParaRPr lang="fr-FR">
              <a:solidFill>
                <a:prstClr val="black"/>
              </a:solidFill>
            </a:endParaRPr>
          </a:p>
        </p:txBody>
      </p:sp>
      <p:sp>
        <p:nvSpPr>
          <p:cNvPr id="1030" name="Line 22"/>
          <p:cNvSpPr>
            <a:spLocks noChangeShapeType="1"/>
          </p:cNvSpPr>
          <p:nvPr/>
        </p:nvSpPr>
        <p:spPr bwMode="auto">
          <a:xfrm flipV="1">
            <a:off x="215900" y="677863"/>
            <a:ext cx="87947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487" tIns="60744" rIns="121487" bIns="60744"/>
          <a:lstStyle/>
          <a:p>
            <a:pPr defTabSz="455613" fontAlgn="base">
              <a:spcBef>
                <a:spcPct val="0"/>
              </a:spcBef>
              <a:spcAft>
                <a:spcPct val="0"/>
              </a:spcAft>
            </a:pPr>
            <a:endParaRPr lang="en-US">
              <a:solidFill>
                <a:prstClr val="black"/>
              </a:solidFill>
              <a:ea typeface="MS PGothic" panose="020B0600070205080204" pitchFamily="34" charset="-128"/>
            </a:endParaRPr>
          </a:p>
        </p:txBody>
      </p:sp>
    </p:spTree>
    <p:extLst>
      <p:ext uri="{BB962C8B-B14F-4D97-AF65-F5344CB8AC3E}">
        <p14:creationId xmlns:p14="http://schemas.microsoft.com/office/powerpoint/2010/main" val="1234122094"/>
      </p:ext>
    </p:extLst>
  </p:cSld>
  <p:clrMap bg1="lt1" tx1="dk1" bg2="lt2" tx2="dk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4" r:id="rId13"/>
    <p:sldLayoutId id="2147484645" r:id="rId14"/>
  </p:sldLayoutIdLst>
  <p:txStyles>
    <p:titleStyle>
      <a:lvl1pPr algn="l" defTabSz="815975" rtl="0" eaLnBrk="0" fontAlgn="base" hangingPunct="0">
        <a:spcBef>
          <a:spcPct val="0"/>
        </a:spcBef>
        <a:spcAft>
          <a:spcPct val="0"/>
        </a:spcAft>
        <a:defRPr sz="2500" b="1" kern="1200">
          <a:solidFill>
            <a:schemeClr val="tx2"/>
          </a:solidFill>
          <a:latin typeface="+mj-lt"/>
          <a:ea typeface="MS PGothic" panose="020B0600070205080204" pitchFamily="34" charset="-128"/>
          <a:cs typeface="ＭＳ Ｐゴシック" charset="0"/>
        </a:defRPr>
      </a:lvl1pPr>
      <a:lvl2pPr algn="l" defTabSz="815975" rtl="0" eaLnBrk="0" fontAlgn="base" hangingPunct="0">
        <a:spcBef>
          <a:spcPct val="0"/>
        </a:spcBef>
        <a:spcAft>
          <a:spcPct val="0"/>
        </a:spcAft>
        <a:defRPr sz="2500" b="1">
          <a:solidFill>
            <a:schemeClr val="tx2"/>
          </a:solidFill>
          <a:latin typeface="Arial" panose="020B0604020202020204" pitchFamily="34" charset="0"/>
          <a:ea typeface="MS PGothic" panose="020B0600070205080204" pitchFamily="34" charset="-128"/>
          <a:cs typeface="ＭＳ Ｐゴシック" charset="0"/>
        </a:defRPr>
      </a:lvl2pPr>
      <a:lvl3pPr algn="l" defTabSz="815975" rtl="0" eaLnBrk="0" fontAlgn="base" hangingPunct="0">
        <a:spcBef>
          <a:spcPct val="0"/>
        </a:spcBef>
        <a:spcAft>
          <a:spcPct val="0"/>
        </a:spcAft>
        <a:defRPr sz="2500" b="1">
          <a:solidFill>
            <a:schemeClr val="tx2"/>
          </a:solidFill>
          <a:latin typeface="Arial" panose="020B0604020202020204" pitchFamily="34" charset="0"/>
          <a:ea typeface="MS PGothic" panose="020B0600070205080204" pitchFamily="34" charset="-128"/>
          <a:cs typeface="ＭＳ Ｐゴシック" charset="0"/>
        </a:defRPr>
      </a:lvl3pPr>
      <a:lvl4pPr algn="l" defTabSz="815975" rtl="0" eaLnBrk="0" fontAlgn="base" hangingPunct="0">
        <a:spcBef>
          <a:spcPct val="0"/>
        </a:spcBef>
        <a:spcAft>
          <a:spcPct val="0"/>
        </a:spcAft>
        <a:defRPr sz="2500" b="1">
          <a:solidFill>
            <a:schemeClr val="tx2"/>
          </a:solidFill>
          <a:latin typeface="Arial" panose="020B0604020202020204" pitchFamily="34" charset="0"/>
          <a:ea typeface="MS PGothic" panose="020B0600070205080204" pitchFamily="34" charset="-128"/>
          <a:cs typeface="ＭＳ Ｐゴシック" charset="0"/>
        </a:defRPr>
      </a:lvl4pPr>
      <a:lvl5pPr algn="l" defTabSz="815975" rtl="0" eaLnBrk="0" fontAlgn="base" hangingPunct="0">
        <a:spcBef>
          <a:spcPct val="0"/>
        </a:spcBef>
        <a:spcAft>
          <a:spcPct val="0"/>
        </a:spcAft>
        <a:defRPr sz="2500" b="1">
          <a:solidFill>
            <a:schemeClr val="tx2"/>
          </a:solidFill>
          <a:latin typeface="Arial" panose="020B0604020202020204" pitchFamily="34" charset="0"/>
          <a:ea typeface="MS PGothic" panose="020B0600070205080204" pitchFamily="34" charset="-128"/>
          <a:cs typeface="ＭＳ Ｐゴシック" charset="0"/>
        </a:defRPr>
      </a:lvl5pPr>
      <a:lvl6pPr marL="607436" algn="l" defTabSz="816243" rtl="0" eaLnBrk="1" fontAlgn="base" hangingPunct="1">
        <a:spcBef>
          <a:spcPct val="0"/>
        </a:spcBef>
        <a:spcAft>
          <a:spcPct val="0"/>
        </a:spcAft>
        <a:defRPr sz="2500" b="1">
          <a:solidFill>
            <a:schemeClr val="tx2"/>
          </a:solidFill>
          <a:latin typeface="Arial" panose="020B0604020202020204" pitchFamily="34" charset="0"/>
        </a:defRPr>
      </a:lvl6pPr>
      <a:lvl7pPr marL="1214872" algn="l" defTabSz="816243" rtl="0" eaLnBrk="1" fontAlgn="base" hangingPunct="1">
        <a:spcBef>
          <a:spcPct val="0"/>
        </a:spcBef>
        <a:spcAft>
          <a:spcPct val="0"/>
        </a:spcAft>
        <a:defRPr sz="2500" b="1">
          <a:solidFill>
            <a:schemeClr val="tx2"/>
          </a:solidFill>
          <a:latin typeface="Arial" panose="020B0604020202020204" pitchFamily="34" charset="0"/>
        </a:defRPr>
      </a:lvl7pPr>
      <a:lvl8pPr marL="1822308" algn="l" defTabSz="816243" rtl="0" eaLnBrk="1" fontAlgn="base" hangingPunct="1">
        <a:spcBef>
          <a:spcPct val="0"/>
        </a:spcBef>
        <a:spcAft>
          <a:spcPct val="0"/>
        </a:spcAft>
        <a:defRPr sz="2500" b="1">
          <a:solidFill>
            <a:schemeClr val="tx2"/>
          </a:solidFill>
          <a:latin typeface="Arial" panose="020B0604020202020204" pitchFamily="34" charset="0"/>
        </a:defRPr>
      </a:lvl8pPr>
      <a:lvl9pPr marL="2429744" algn="l" defTabSz="816243" rtl="0" eaLnBrk="1" fontAlgn="base" hangingPunct="1">
        <a:spcBef>
          <a:spcPct val="0"/>
        </a:spcBef>
        <a:spcAft>
          <a:spcPct val="0"/>
        </a:spcAft>
        <a:defRPr sz="2500" b="1">
          <a:solidFill>
            <a:schemeClr val="tx2"/>
          </a:solidFill>
          <a:latin typeface="Arial" panose="020B0604020202020204" pitchFamily="34" charset="0"/>
        </a:defRPr>
      </a:lvl9pPr>
    </p:titleStyle>
    <p:bodyStyle>
      <a:lvl1pPr marL="196850" indent="-196850" algn="l" defTabSz="815975" rtl="0" eaLnBrk="0" fontAlgn="base" hangingPunct="0">
        <a:spcBef>
          <a:spcPct val="0"/>
        </a:spcBef>
        <a:spcAft>
          <a:spcPct val="25000"/>
        </a:spcAft>
        <a:buClr>
          <a:srgbClr val="0000FF"/>
        </a:buClr>
        <a:buChar char="•"/>
        <a:defRPr sz="2000" kern="1200">
          <a:solidFill>
            <a:schemeClr val="tx1"/>
          </a:solidFill>
          <a:latin typeface="+mn-lt"/>
          <a:ea typeface="MS PGothic" panose="020B0600070205080204" pitchFamily="34" charset="-128"/>
          <a:cs typeface="ＭＳ Ｐゴシック" charset="0"/>
        </a:defRPr>
      </a:lvl1pPr>
      <a:lvl2pPr marL="407988" indent="-207963" algn="l" defTabSz="815975" rtl="0" eaLnBrk="0" fontAlgn="base" hangingPunct="0">
        <a:spcBef>
          <a:spcPct val="0"/>
        </a:spcBef>
        <a:spcAft>
          <a:spcPct val="25000"/>
        </a:spcAft>
        <a:buClr>
          <a:srgbClr val="0000FF"/>
        </a:buClr>
        <a:buFont typeface="Arial" panose="020B0604020202020204" pitchFamily="34" charset="0"/>
        <a:buChar char="–"/>
        <a:defRPr kern="1200">
          <a:solidFill>
            <a:schemeClr val="tx1"/>
          </a:solidFill>
          <a:latin typeface="+mn-lt"/>
          <a:ea typeface="MS PGothic" panose="020B0600070205080204" pitchFamily="34" charset="-128"/>
          <a:cs typeface="+mn-cs"/>
        </a:defRPr>
      </a:lvl2pPr>
      <a:lvl3pPr marL="614363" indent="-203200" algn="l" defTabSz="815975" rtl="0" eaLnBrk="0" fontAlgn="base" hangingPunct="0">
        <a:spcBef>
          <a:spcPct val="0"/>
        </a:spcBef>
        <a:spcAft>
          <a:spcPct val="25000"/>
        </a:spcAft>
        <a:buClr>
          <a:srgbClr val="0000FF"/>
        </a:buClr>
        <a:buChar char="•"/>
        <a:defRPr sz="1600" kern="1200">
          <a:solidFill>
            <a:schemeClr val="tx1"/>
          </a:solidFill>
          <a:latin typeface="+mn-lt"/>
          <a:ea typeface="MS PGothic" panose="020B0600070205080204" pitchFamily="34" charset="-128"/>
          <a:cs typeface="+mn-cs"/>
        </a:defRPr>
      </a:lvl3pPr>
      <a:lvl4pPr marL="812800" indent="-195263" algn="l" defTabSz="815975" rtl="0" eaLnBrk="0" fontAlgn="base" hangingPunct="0">
        <a:spcBef>
          <a:spcPct val="0"/>
        </a:spcBef>
        <a:spcAft>
          <a:spcPct val="25000"/>
        </a:spcAft>
        <a:buClr>
          <a:srgbClr val="0000FF"/>
        </a:buClr>
        <a:buFont typeface="Arial" panose="020B0604020202020204" pitchFamily="34" charset="0"/>
        <a:buChar char="–"/>
        <a:defRPr sz="1400" kern="1200">
          <a:solidFill>
            <a:schemeClr val="tx1"/>
          </a:solidFill>
          <a:latin typeface="+mn-lt"/>
          <a:ea typeface="MS PGothic" panose="020B0600070205080204" pitchFamily="34" charset="-128"/>
          <a:cs typeface="+mn-cs"/>
        </a:defRPr>
      </a:lvl4pPr>
      <a:lvl5pPr marL="1020763" indent="-203200" algn="l" defTabSz="815975" rtl="0" eaLnBrk="0" fontAlgn="base" hangingPunct="0">
        <a:spcBef>
          <a:spcPct val="0"/>
        </a:spcBef>
        <a:spcAft>
          <a:spcPct val="25000"/>
        </a:spcAft>
        <a:buClr>
          <a:srgbClr val="0000FF"/>
        </a:buClr>
        <a:buFont typeface="Arial" panose="020B0604020202020204" pitchFamily="34" charset="0"/>
        <a:buChar char="&gt;"/>
        <a:defRPr sz="1400" kern="1200">
          <a:solidFill>
            <a:schemeClr val="tx1"/>
          </a:solidFill>
          <a:latin typeface="+mn-lt"/>
          <a:ea typeface="MS PGothic" panose="020B0600070205080204" pitchFamily="34" charset="-128"/>
          <a:cs typeface="+mn-cs"/>
        </a:defRPr>
      </a:lvl5pPr>
      <a:lvl6pPr marL="3340898" indent="-303718" algn="l" defTabSz="1214872"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6pPr>
      <a:lvl7pPr marL="3948333" indent="-303718" algn="l" defTabSz="1214872"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7pPr>
      <a:lvl8pPr marL="4555769" indent="-303718" algn="l" defTabSz="1214872"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8pPr>
      <a:lvl9pPr marL="5163205" indent="-303718" algn="l" defTabSz="1214872" rtl="0" eaLnBrk="1" latinLnBrk="0" hangingPunct="1">
        <a:lnSpc>
          <a:spcPct val="90000"/>
        </a:lnSpc>
        <a:spcBef>
          <a:spcPts val="664"/>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4872" rtl="0" eaLnBrk="1" latinLnBrk="0" hangingPunct="1">
        <a:defRPr sz="2400" kern="1200">
          <a:solidFill>
            <a:schemeClr val="tx1"/>
          </a:solidFill>
          <a:latin typeface="+mn-lt"/>
          <a:ea typeface="+mn-ea"/>
          <a:cs typeface="+mn-cs"/>
        </a:defRPr>
      </a:lvl1pPr>
      <a:lvl2pPr marL="607436" algn="l" defTabSz="1214872" rtl="0" eaLnBrk="1" latinLnBrk="0" hangingPunct="1">
        <a:defRPr sz="2400" kern="1200">
          <a:solidFill>
            <a:schemeClr val="tx1"/>
          </a:solidFill>
          <a:latin typeface="+mn-lt"/>
          <a:ea typeface="+mn-ea"/>
          <a:cs typeface="+mn-cs"/>
        </a:defRPr>
      </a:lvl2pPr>
      <a:lvl3pPr marL="1214872" algn="l" defTabSz="1214872" rtl="0" eaLnBrk="1" latinLnBrk="0" hangingPunct="1">
        <a:defRPr sz="2400" kern="1200">
          <a:solidFill>
            <a:schemeClr val="tx1"/>
          </a:solidFill>
          <a:latin typeface="+mn-lt"/>
          <a:ea typeface="+mn-ea"/>
          <a:cs typeface="+mn-cs"/>
        </a:defRPr>
      </a:lvl3pPr>
      <a:lvl4pPr marL="1822308" algn="l" defTabSz="1214872" rtl="0" eaLnBrk="1" latinLnBrk="0" hangingPunct="1">
        <a:defRPr sz="2400" kern="1200">
          <a:solidFill>
            <a:schemeClr val="tx1"/>
          </a:solidFill>
          <a:latin typeface="+mn-lt"/>
          <a:ea typeface="+mn-ea"/>
          <a:cs typeface="+mn-cs"/>
        </a:defRPr>
      </a:lvl4pPr>
      <a:lvl5pPr marL="2429744" algn="l" defTabSz="1214872" rtl="0" eaLnBrk="1" latinLnBrk="0" hangingPunct="1">
        <a:defRPr sz="2400" kern="1200">
          <a:solidFill>
            <a:schemeClr val="tx1"/>
          </a:solidFill>
          <a:latin typeface="+mn-lt"/>
          <a:ea typeface="+mn-ea"/>
          <a:cs typeface="+mn-cs"/>
        </a:defRPr>
      </a:lvl5pPr>
      <a:lvl6pPr marL="3037180" algn="l" defTabSz="1214872" rtl="0" eaLnBrk="1" latinLnBrk="0" hangingPunct="1">
        <a:defRPr sz="2400" kern="1200">
          <a:solidFill>
            <a:schemeClr val="tx1"/>
          </a:solidFill>
          <a:latin typeface="+mn-lt"/>
          <a:ea typeface="+mn-ea"/>
          <a:cs typeface="+mn-cs"/>
        </a:defRPr>
      </a:lvl6pPr>
      <a:lvl7pPr marL="3644616" algn="l" defTabSz="1214872" rtl="0" eaLnBrk="1" latinLnBrk="0" hangingPunct="1">
        <a:defRPr sz="2400" kern="1200">
          <a:solidFill>
            <a:schemeClr val="tx1"/>
          </a:solidFill>
          <a:latin typeface="+mn-lt"/>
          <a:ea typeface="+mn-ea"/>
          <a:cs typeface="+mn-cs"/>
        </a:defRPr>
      </a:lvl7pPr>
      <a:lvl8pPr marL="4252051" algn="l" defTabSz="1214872" rtl="0" eaLnBrk="1" latinLnBrk="0" hangingPunct="1">
        <a:defRPr sz="2400" kern="1200">
          <a:solidFill>
            <a:schemeClr val="tx1"/>
          </a:solidFill>
          <a:latin typeface="+mn-lt"/>
          <a:ea typeface="+mn-ea"/>
          <a:cs typeface="+mn-cs"/>
        </a:defRPr>
      </a:lvl8pPr>
      <a:lvl9pPr marL="4859487" algn="l" defTabSz="1214872"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7" name="Picture 3" descr="Power8_IconGraphic_Gray.png"/>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0" y="1"/>
            <a:ext cx="1544459" cy="1501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333586" y="612976"/>
            <a:ext cx="8468887" cy="68228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pic>
        <p:nvPicPr>
          <p:cNvPr id="1029" name="Picture 14" descr="IBMlogo"/>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309314" y="208658"/>
            <a:ext cx="491714" cy="191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0" name="Line 15"/>
          <p:cNvSpPr>
            <a:spLocks noChangeShapeType="1"/>
          </p:cNvSpPr>
          <p:nvPr/>
        </p:nvSpPr>
        <p:spPr bwMode="auto">
          <a:xfrm flipV="1">
            <a:off x="339363" y="498900"/>
            <a:ext cx="8463110" cy="577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defTabSz="207935" eaLnBrk="0" fontAlgn="base" hangingPunct="0">
              <a:spcBef>
                <a:spcPct val="0"/>
              </a:spcBef>
              <a:spcAft>
                <a:spcPct val="0"/>
              </a:spcAft>
            </a:pPr>
            <a:endParaRPr lang="en-US" sz="819">
              <a:solidFill>
                <a:srgbClr val="000000"/>
              </a:solidFill>
              <a:latin typeface="Calibri" charset="0"/>
              <a:ea typeface="MS PGothic" charset="-128"/>
            </a:endParaRPr>
          </a:p>
        </p:txBody>
      </p:sp>
      <p:sp>
        <p:nvSpPr>
          <p:cNvPr id="4103" name="Rectangle 1"/>
          <p:cNvSpPr>
            <a:spLocks noChangeArrowheads="1"/>
          </p:cNvSpPr>
          <p:nvPr/>
        </p:nvSpPr>
        <p:spPr bwMode="auto">
          <a:xfrm>
            <a:off x="238276" y="4905241"/>
            <a:ext cx="2976277" cy="197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1506538">
              <a:defRPr sz="2400">
                <a:solidFill>
                  <a:schemeClr val="tx1"/>
                </a:solidFill>
                <a:latin typeface="Calibri" charset="0"/>
                <a:ea typeface="MS PGothic" charset="-128"/>
              </a:defRPr>
            </a:lvl1pPr>
            <a:lvl2pPr marL="742950" indent="-285750" defTabSz="1506538">
              <a:defRPr sz="2400">
                <a:solidFill>
                  <a:schemeClr val="tx1"/>
                </a:solidFill>
                <a:latin typeface="Calibri" charset="0"/>
                <a:ea typeface="MS PGothic" charset="-128"/>
              </a:defRPr>
            </a:lvl2pPr>
            <a:lvl3pPr marL="1143000" indent="-228600" defTabSz="1506538">
              <a:defRPr sz="2400">
                <a:solidFill>
                  <a:schemeClr val="tx1"/>
                </a:solidFill>
                <a:latin typeface="Calibri" charset="0"/>
                <a:ea typeface="MS PGothic" charset="-128"/>
              </a:defRPr>
            </a:lvl3pPr>
            <a:lvl4pPr marL="1600200" indent="-228600" defTabSz="1506538">
              <a:defRPr sz="2400">
                <a:solidFill>
                  <a:schemeClr val="tx1"/>
                </a:solidFill>
                <a:latin typeface="Calibri" charset="0"/>
                <a:ea typeface="MS PGothic" charset="-128"/>
              </a:defRPr>
            </a:lvl4pPr>
            <a:lvl5pPr marL="2057400" indent="-228600" defTabSz="1506538">
              <a:defRPr sz="2400">
                <a:solidFill>
                  <a:schemeClr val="tx1"/>
                </a:solidFill>
                <a:latin typeface="Calibri" charset="0"/>
                <a:ea typeface="MS PGothic" charset="-128"/>
              </a:defRPr>
            </a:lvl5pPr>
            <a:lvl6pPr marL="2514600" indent="-228600" defTabSz="1506538" eaLnBrk="0" fontAlgn="base" hangingPunct="0">
              <a:spcBef>
                <a:spcPct val="0"/>
              </a:spcBef>
              <a:spcAft>
                <a:spcPct val="0"/>
              </a:spcAft>
              <a:defRPr sz="2400">
                <a:solidFill>
                  <a:schemeClr val="tx1"/>
                </a:solidFill>
                <a:latin typeface="Calibri" charset="0"/>
                <a:ea typeface="MS PGothic" charset="-128"/>
              </a:defRPr>
            </a:lvl6pPr>
            <a:lvl7pPr marL="2971800" indent="-228600" defTabSz="1506538" eaLnBrk="0" fontAlgn="base" hangingPunct="0">
              <a:spcBef>
                <a:spcPct val="0"/>
              </a:spcBef>
              <a:spcAft>
                <a:spcPct val="0"/>
              </a:spcAft>
              <a:defRPr sz="2400">
                <a:solidFill>
                  <a:schemeClr val="tx1"/>
                </a:solidFill>
                <a:latin typeface="Calibri" charset="0"/>
                <a:ea typeface="MS PGothic" charset="-128"/>
              </a:defRPr>
            </a:lvl7pPr>
            <a:lvl8pPr marL="3429000" indent="-228600" defTabSz="1506538" eaLnBrk="0" fontAlgn="base" hangingPunct="0">
              <a:spcBef>
                <a:spcPct val="0"/>
              </a:spcBef>
              <a:spcAft>
                <a:spcPct val="0"/>
              </a:spcAft>
              <a:defRPr sz="2400">
                <a:solidFill>
                  <a:schemeClr val="tx1"/>
                </a:solidFill>
                <a:latin typeface="Calibri" charset="0"/>
                <a:ea typeface="MS PGothic" charset="-128"/>
              </a:defRPr>
            </a:lvl8pPr>
            <a:lvl9pPr marL="3886200" indent="-228600" defTabSz="1506538" eaLnBrk="0" fontAlgn="base" hangingPunct="0">
              <a:spcBef>
                <a:spcPct val="0"/>
              </a:spcBef>
              <a:spcAft>
                <a:spcPct val="0"/>
              </a:spcAft>
              <a:defRPr sz="2400">
                <a:solidFill>
                  <a:schemeClr val="tx1"/>
                </a:solidFill>
                <a:latin typeface="Calibri" charset="0"/>
                <a:ea typeface="MS PGothic" charset="-128"/>
              </a:defRPr>
            </a:lvl9pPr>
          </a:lstStyle>
          <a:p>
            <a:pPr fontAlgn="base">
              <a:spcBef>
                <a:spcPct val="0"/>
              </a:spcBef>
              <a:spcAft>
                <a:spcPct val="0"/>
              </a:spcAft>
              <a:defRPr/>
            </a:pPr>
            <a:r>
              <a:rPr lang="en-US" altLang="en-US" sz="683" dirty="0" smtClean="0">
                <a:solidFill>
                  <a:srgbClr val="606060"/>
                </a:solidFill>
                <a:latin typeface="Arial" charset="0"/>
                <a:ea typeface="ヒラギノ角ゴ Pro W3" charset="-128"/>
                <a:cs typeface="ヒラギノ角ゴ Pro W3" charset="-128"/>
              </a:rPr>
              <a:t>© 2016 IBM Corporation</a:t>
            </a:r>
          </a:p>
        </p:txBody>
      </p:sp>
      <p:sp>
        <p:nvSpPr>
          <p:cNvPr id="20486" name="Rectangle 6"/>
          <p:cNvSpPr>
            <a:spLocks noGrp="1" noChangeArrowheads="1"/>
          </p:cNvSpPr>
          <p:nvPr>
            <p:ph type="sldNum" sz="quarter" idx="4"/>
          </p:nvPr>
        </p:nvSpPr>
        <p:spPr bwMode="auto">
          <a:xfrm>
            <a:off x="7013962" y="4905241"/>
            <a:ext cx="1873712" cy="161006"/>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defTabSz="685174">
              <a:defRPr sz="637" smtClean="0">
                <a:solidFill>
                  <a:srgbClr val="606060"/>
                </a:solidFill>
                <a:latin typeface="Arial" charset="0"/>
              </a:defRPr>
            </a:lvl1pPr>
          </a:lstStyle>
          <a:p>
            <a:pPr eaLnBrk="0" fontAlgn="base" hangingPunct="0">
              <a:spcBef>
                <a:spcPct val="0"/>
              </a:spcBef>
              <a:spcAft>
                <a:spcPct val="0"/>
              </a:spcAft>
              <a:defRPr/>
            </a:pPr>
            <a:fld id="{E163393E-0708-4C45-8EF5-64254333C985}" type="slidenum">
              <a:rPr lang="en-US" altLang="en-US">
                <a:ea typeface="MS PGothic" charset="-128"/>
              </a:rPr>
              <a:pPr eaLnBrk="0" fontAlgn="base" hangingPunct="0">
                <a:spcBef>
                  <a:spcPct val="0"/>
                </a:spcBef>
                <a:spcAft>
                  <a:spcPct val="0"/>
                </a:spcAft>
                <a:defRPr/>
              </a:pPr>
              <a:t>‹#›</a:t>
            </a:fld>
            <a:endParaRPr lang="en-US" altLang="en-US">
              <a:ea typeface="MS PGothic" charset="-128"/>
            </a:endParaRPr>
          </a:p>
        </p:txBody>
      </p:sp>
      <p:sp>
        <p:nvSpPr>
          <p:cNvPr id="1034" name="Rectangle 3"/>
          <p:cNvSpPr>
            <a:spLocks noGrp="1" noChangeArrowheads="1"/>
          </p:cNvSpPr>
          <p:nvPr>
            <p:ph type="body" idx="1"/>
          </p:nvPr>
        </p:nvSpPr>
        <p:spPr bwMode="auto">
          <a:xfrm>
            <a:off x="672948" y="1366739"/>
            <a:ext cx="8471053" cy="339482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p:txBody>
      </p:sp>
      <p:pic>
        <p:nvPicPr>
          <p:cNvPr id="1035" name="Picture 17" descr="PowerSystemsMark-01.png"/>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298928" y="113354"/>
            <a:ext cx="1205818" cy="33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73051050"/>
      </p:ext>
    </p:extLst>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 id="2147484686" r:id="rId12"/>
    <p:sldLayoutId id="2147484687" r:id="rId13"/>
  </p:sldLayoutIdLst>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547">
          <a:solidFill>
            <a:srgbClr val="0E8489"/>
          </a:solidFill>
          <a:latin typeface="Rockwell"/>
          <a:ea typeface="MS PGothic" pitchFamily="34" charset="-128"/>
          <a:cs typeface="Rockwell"/>
        </a:defRPr>
      </a:lvl1pPr>
      <a:lvl2pPr algn="l" rtl="0" eaLnBrk="0" fontAlgn="base" hangingPunct="0">
        <a:lnSpc>
          <a:spcPct val="80000"/>
        </a:lnSpc>
        <a:spcBef>
          <a:spcPct val="0"/>
        </a:spcBef>
        <a:spcAft>
          <a:spcPct val="0"/>
        </a:spcAft>
        <a:defRPr sz="2547">
          <a:solidFill>
            <a:srgbClr val="0E8489"/>
          </a:solidFill>
          <a:latin typeface="Rockwell" charset="0"/>
          <a:ea typeface="MS PGothic" pitchFamily="34" charset="-128"/>
          <a:cs typeface="Rockwell" panose="02060603020205020403" pitchFamily="18" charset="0"/>
        </a:defRPr>
      </a:lvl2pPr>
      <a:lvl3pPr algn="l" rtl="0" eaLnBrk="0" fontAlgn="base" hangingPunct="0">
        <a:lnSpc>
          <a:spcPct val="80000"/>
        </a:lnSpc>
        <a:spcBef>
          <a:spcPct val="0"/>
        </a:spcBef>
        <a:spcAft>
          <a:spcPct val="0"/>
        </a:spcAft>
        <a:defRPr sz="2547">
          <a:solidFill>
            <a:srgbClr val="0E8489"/>
          </a:solidFill>
          <a:latin typeface="Rockwell" charset="0"/>
          <a:ea typeface="MS PGothic" pitchFamily="34" charset="-128"/>
          <a:cs typeface="Rockwell" panose="02060603020205020403" pitchFamily="18" charset="0"/>
        </a:defRPr>
      </a:lvl3pPr>
      <a:lvl4pPr algn="l" rtl="0" eaLnBrk="0" fontAlgn="base" hangingPunct="0">
        <a:lnSpc>
          <a:spcPct val="80000"/>
        </a:lnSpc>
        <a:spcBef>
          <a:spcPct val="0"/>
        </a:spcBef>
        <a:spcAft>
          <a:spcPct val="0"/>
        </a:spcAft>
        <a:defRPr sz="2547">
          <a:solidFill>
            <a:srgbClr val="0E8489"/>
          </a:solidFill>
          <a:latin typeface="Rockwell" charset="0"/>
          <a:ea typeface="MS PGothic" pitchFamily="34" charset="-128"/>
          <a:cs typeface="Rockwell" panose="02060603020205020403" pitchFamily="18" charset="0"/>
        </a:defRPr>
      </a:lvl4pPr>
      <a:lvl5pPr algn="l" rtl="0" eaLnBrk="0" fontAlgn="base" hangingPunct="0">
        <a:lnSpc>
          <a:spcPct val="80000"/>
        </a:lnSpc>
        <a:spcBef>
          <a:spcPct val="0"/>
        </a:spcBef>
        <a:spcAft>
          <a:spcPct val="0"/>
        </a:spcAft>
        <a:defRPr sz="2547">
          <a:solidFill>
            <a:srgbClr val="0E8489"/>
          </a:solidFill>
          <a:latin typeface="Rockwell" charset="0"/>
          <a:ea typeface="MS PGothic" pitchFamily="34" charset="-128"/>
          <a:cs typeface="Rockwell" panose="02060603020205020403" pitchFamily="18" charset="0"/>
        </a:defRPr>
      </a:lvl5pPr>
      <a:lvl6pPr marL="457168" algn="l" rtl="0" eaLnBrk="1" fontAlgn="base" hangingPunct="1">
        <a:spcBef>
          <a:spcPct val="0"/>
        </a:spcBef>
        <a:spcAft>
          <a:spcPct val="0"/>
        </a:spcAft>
        <a:defRPr sz="2200">
          <a:solidFill>
            <a:schemeClr val="tx2"/>
          </a:solidFill>
          <a:latin typeface="Arial" pitchFamily="34" charset="0"/>
        </a:defRPr>
      </a:lvl6pPr>
      <a:lvl7pPr marL="914335" algn="l" rtl="0" eaLnBrk="1" fontAlgn="base" hangingPunct="1">
        <a:spcBef>
          <a:spcPct val="0"/>
        </a:spcBef>
        <a:spcAft>
          <a:spcPct val="0"/>
        </a:spcAft>
        <a:defRPr sz="2200">
          <a:solidFill>
            <a:schemeClr val="tx2"/>
          </a:solidFill>
          <a:latin typeface="Arial" pitchFamily="34" charset="0"/>
        </a:defRPr>
      </a:lvl7pPr>
      <a:lvl8pPr marL="1371502" algn="l" rtl="0" eaLnBrk="1" fontAlgn="base" hangingPunct="1">
        <a:spcBef>
          <a:spcPct val="0"/>
        </a:spcBef>
        <a:spcAft>
          <a:spcPct val="0"/>
        </a:spcAft>
        <a:defRPr sz="2200">
          <a:solidFill>
            <a:schemeClr val="tx2"/>
          </a:solidFill>
          <a:latin typeface="Arial" pitchFamily="34" charset="0"/>
        </a:defRPr>
      </a:lvl8pPr>
      <a:lvl9pPr marL="1828670" algn="l" rtl="0" eaLnBrk="1" fontAlgn="base" hangingPunct="1">
        <a:spcBef>
          <a:spcPct val="0"/>
        </a:spcBef>
        <a:spcAft>
          <a:spcPct val="0"/>
        </a:spcAft>
        <a:defRPr sz="2200">
          <a:solidFill>
            <a:schemeClr val="tx2"/>
          </a:solidFill>
          <a:latin typeface="Arial" pitchFamily="34" charset="0"/>
        </a:defRPr>
      </a:lvl9pPr>
    </p:titleStyle>
    <p:bodyStyle>
      <a:lvl1pPr marL="226706" indent="-226706" algn="l" rtl="0" eaLnBrk="0" fontAlgn="base" hangingPunct="0">
        <a:spcBef>
          <a:spcPct val="20000"/>
        </a:spcBef>
        <a:spcAft>
          <a:spcPct val="0"/>
        </a:spcAft>
        <a:buChar char="•"/>
        <a:defRPr sz="1547">
          <a:solidFill>
            <a:srgbClr val="606060"/>
          </a:solidFill>
          <a:latin typeface="+mn-lt"/>
          <a:ea typeface="MS PGothic" pitchFamily="34" charset="-128"/>
          <a:cs typeface="MS PGothic" charset="0"/>
        </a:defRPr>
      </a:lvl1pPr>
      <a:lvl2pPr marL="684452" indent="-284466" algn="l" rtl="0" eaLnBrk="0" fontAlgn="base" hangingPunct="0">
        <a:spcBef>
          <a:spcPct val="20000"/>
        </a:spcBef>
        <a:spcAft>
          <a:spcPct val="0"/>
        </a:spcAft>
        <a:buChar char="–"/>
        <a:defRPr sz="1547">
          <a:solidFill>
            <a:srgbClr val="606060"/>
          </a:solidFill>
          <a:latin typeface="+mn-lt"/>
          <a:ea typeface="MS PGothic" pitchFamily="34" charset="-128"/>
          <a:cs typeface="MS PGothic" charset="0"/>
        </a:defRPr>
      </a:lvl2pPr>
      <a:lvl3pPr marL="1141475" indent="-226706" algn="l" rtl="0" eaLnBrk="0" fontAlgn="base" hangingPunct="0">
        <a:spcBef>
          <a:spcPct val="20000"/>
        </a:spcBef>
        <a:spcAft>
          <a:spcPct val="0"/>
        </a:spcAft>
        <a:defRPr sz="2365">
          <a:solidFill>
            <a:schemeClr val="tx1"/>
          </a:solidFill>
          <a:latin typeface="+mn-lt"/>
          <a:ea typeface="MS PGothic" pitchFamily="34" charset="-128"/>
          <a:cs typeface="MS PGothic" charset="0"/>
        </a:defRPr>
      </a:lvl3pPr>
      <a:lvl4pPr marL="1598497" indent="-226706" algn="l" rtl="0" eaLnBrk="0" fontAlgn="base" hangingPunct="0">
        <a:spcBef>
          <a:spcPct val="20000"/>
        </a:spcBef>
        <a:spcAft>
          <a:spcPct val="0"/>
        </a:spcAft>
        <a:buChar char="–"/>
        <a:defRPr sz="1910">
          <a:solidFill>
            <a:schemeClr val="tx1"/>
          </a:solidFill>
          <a:latin typeface="+mn-lt"/>
          <a:ea typeface="MS PGothic" pitchFamily="34" charset="-128"/>
          <a:cs typeface="MS PGothic" charset="0"/>
        </a:defRPr>
      </a:lvl4pPr>
      <a:lvl5pPr marL="2055520" indent="-226706" algn="l" rtl="0" eaLnBrk="0" fontAlgn="base" hangingPunct="0">
        <a:spcBef>
          <a:spcPct val="20000"/>
        </a:spcBef>
        <a:spcAft>
          <a:spcPct val="0"/>
        </a:spcAft>
        <a:buChar char="»"/>
        <a:defRPr sz="1910">
          <a:solidFill>
            <a:schemeClr val="tx1"/>
          </a:solidFill>
          <a:latin typeface="+mn-lt"/>
          <a:ea typeface="MS PGothic" pitchFamily="34" charset="-128"/>
          <a:cs typeface="MS PGothic" charset="0"/>
        </a:defRPr>
      </a:lvl5pPr>
      <a:lvl6pPr marL="2514421" indent="-228584" algn="l" rtl="0" eaLnBrk="1" fontAlgn="base" hangingPunct="1">
        <a:spcBef>
          <a:spcPct val="20000"/>
        </a:spcBef>
        <a:spcAft>
          <a:spcPct val="0"/>
        </a:spcAft>
        <a:buChar char="»"/>
        <a:defRPr sz="2000">
          <a:solidFill>
            <a:schemeClr val="tx1"/>
          </a:solidFill>
          <a:latin typeface="+mn-lt"/>
        </a:defRPr>
      </a:lvl6pPr>
      <a:lvl7pPr marL="2971588" indent="-228584" algn="l" rtl="0" eaLnBrk="1" fontAlgn="base" hangingPunct="1">
        <a:spcBef>
          <a:spcPct val="20000"/>
        </a:spcBef>
        <a:spcAft>
          <a:spcPct val="0"/>
        </a:spcAft>
        <a:buChar char="»"/>
        <a:defRPr sz="2000">
          <a:solidFill>
            <a:schemeClr val="tx1"/>
          </a:solidFill>
          <a:latin typeface="+mn-lt"/>
        </a:defRPr>
      </a:lvl7pPr>
      <a:lvl8pPr marL="3428756" indent="-228584" algn="l" rtl="0" eaLnBrk="1" fontAlgn="base" hangingPunct="1">
        <a:spcBef>
          <a:spcPct val="20000"/>
        </a:spcBef>
        <a:spcAft>
          <a:spcPct val="0"/>
        </a:spcAft>
        <a:buChar char="»"/>
        <a:defRPr sz="2000">
          <a:solidFill>
            <a:schemeClr val="tx1"/>
          </a:solidFill>
          <a:latin typeface="+mn-lt"/>
        </a:defRPr>
      </a:lvl8pPr>
      <a:lvl9pPr marL="3885923" indent="-228584"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335" rtl="0" eaLnBrk="1" latinLnBrk="0" hangingPunct="1">
        <a:defRPr sz="1800" kern="1200">
          <a:solidFill>
            <a:schemeClr val="tx1"/>
          </a:solidFill>
          <a:latin typeface="+mn-lt"/>
          <a:ea typeface="+mn-ea"/>
          <a:cs typeface="+mn-cs"/>
        </a:defRPr>
      </a:lvl1pPr>
      <a:lvl2pPr marL="457168" algn="l" defTabSz="914335" rtl="0" eaLnBrk="1" latinLnBrk="0" hangingPunct="1">
        <a:defRPr sz="1800" kern="1200">
          <a:solidFill>
            <a:schemeClr val="tx1"/>
          </a:solidFill>
          <a:latin typeface="+mn-lt"/>
          <a:ea typeface="+mn-ea"/>
          <a:cs typeface="+mn-cs"/>
        </a:defRPr>
      </a:lvl2pPr>
      <a:lvl3pPr marL="914335" algn="l" defTabSz="914335" rtl="0" eaLnBrk="1" latinLnBrk="0" hangingPunct="1">
        <a:defRPr sz="1800" kern="1200">
          <a:solidFill>
            <a:schemeClr val="tx1"/>
          </a:solidFill>
          <a:latin typeface="+mn-lt"/>
          <a:ea typeface="+mn-ea"/>
          <a:cs typeface="+mn-cs"/>
        </a:defRPr>
      </a:lvl3pPr>
      <a:lvl4pPr marL="1371502" algn="l" defTabSz="914335" rtl="0" eaLnBrk="1" latinLnBrk="0" hangingPunct="1">
        <a:defRPr sz="1800" kern="1200">
          <a:solidFill>
            <a:schemeClr val="tx1"/>
          </a:solidFill>
          <a:latin typeface="+mn-lt"/>
          <a:ea typeface="+mn-ea"/>
          <a:cs typeface="+mn-cs"/>
        </a:defRPr>
      </a:lvl4pPr>
      <a:lvl5pPr marL="1828670" algn="l" defTabSz="914335" rtl="0" eaLnBrk="1" latinLnBrk="0" hangingPunct="1">
        <a:defRPr sz="1800" kern="1200">
          <a:solidFill>
            <a:schemeClr val="tx1"/>
          </a:solidFill>
          <a:latin typeface="+mn-lt"/>
          <a:ea typeface="+mn-ea"/>
          <a:cs typeface="+mn-cs"/>
        </a:defRPr>
      </a:lvl5pPr>
      <a:lvl6pPr marL="2285837" algn="l" defTabSz="914335" rtl="0" eaLnBrk="1" latinLnBrk="0" hangingPunct="1">
        <a:defRPr sz="1800" kern="1200">
          <a:solidFill>
            <a:schemeClr val="tx1"/>
          </a:solidFill>
          <a:latin typeface="+mn-lt"/>
          <a:ea typeface="+mn-ea"/>
          <a:cs typeface="+mn-cs"/>
        </a:defRPr>
      </a:lvl6pPr>
      <a:lvl7pPr marL="2743004" algn="l" defTabSz="914335" rtl="0" eaLnBrk="1" latinLnBrk="0" hangingPunct="1">
        <a:defRPr sz="1800" kern="1200">
          <a:solidFill>
            <a:schemeClr val="tx1"/>
          </a:solidFill>
          <a:latin typeface="+mn-lt"/>
          <a:ea typeface="+mn-ea"/>
          <a:cs typeface="+mn-cs"/>
        </a:defRPr>
      </a:lvl7pPr>
      <a:lvl8pPr marL="3200171" algn="l" defTabSz="914335" rtl="0" eaLnBrk="1" latinLnBrk="0" hangingPunct="1">
        <a:defRPr sz="1800" kern="1200">
          <a:solidFill>
            <a:schemeClr val="tx1"/>
          </a:solidFill>
          <a:latin typeface="+mn-lt"/>
          <a:ea typeface="+mn-ea"/>
          <a:cs typeface="+mn-cs"/>
        </a:defRPr>
      </a:lvl8pPr>
      <a:lvl9pPr marL="3657339" algn="l" defTabSz="91433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47844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494FDCE-4BC2-084D-90F7-36730F7D6A52}" type="datetimeFigureOut">
              <a:rPr lang="en-US" smtClean="0">
                <a:solidFill>
                  <a:prstClr val="black">
                    <a:tint val="75000"/>
                  </a:prstClr>
                </a:solidFill>
              </a:rPr>
              <a:pPr defTabSz="457200"/>
              <a:t>11/25/2016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363598-57F9-2440-A0C7-CEF5C1DE115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778229048"/>
      </p:ext>
    </p:extLst>
  </p:cSld>
  <p:clrMap bg1="lt1" tx1="dk1" bg2="lt2" tx2="dk2" accent1="accent1" accent2="accent2" accent3="accent3" accent4="accent4" accent5="accent5" accent6="accent6" hlink="hlink" folHlink="folHlink"/>
  <p:sldLayoutIdLst>
    <p:sldLayoutId id="2147484689" r:id="rId1"/>
    <p:sldLayoutId id="2147484690" r:id="rId2"/>
    <p:sldLayoutId id="2147484691" r:id="rId3"/>
    <p:sldLayoutId id="2147484692" r:id="rId4"/>
    <p:sldLayoutId id="2147484693" r:id="rId5"/>
    <p:sldLayoutId id="2147484694" r:id="rId6"/>
    <p:sldLayoutId id="2147484695" r:id="rId7"/>
    <p:sldLayoutId id="2147484696" r:id="rId8"/>
    <p:sldLayoutId id="2147484697" r:id="rId9"/>
    <p:sldLayoutId id="2147484698" r:id="rId10"/>
    <p:sldLayoutId id="2147484699" r:id="rId11"/>
    <p:sldLayoutId id="2147484700" r:id="rId12"/>
    <p:sldLayoutId id="2147484701" r:id="rId13"/>
    <p:sldLayoutId id="2147484702" r:id="rId14"/>
    <p:sldLayoutId id="2147484703"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bm.com/ibm/clientcenter/montpellier/" TargetMode="External"/><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hyperlink" Target="https://www.linkedin.com/in/bmarolleau/en" TargetMode="External"/><Relationship Id="rId4" Type="http://schemas.openxmlformats.org/officeDocument/2006/relationships/hyperlink" Target="mailto:benoit.marolleau@fr.ib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image" Target="../media/image3.png"/><Relationship Id="rId5" Type="http://schemas.openxmlformats.org/officeDocument/2006/relationships/image" Target="../media/image91.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9" Type="http://schemas.openxmlformats.org/officeDocument/2006/relationships/image" Target="../media/image133.png"/><Relationship Id="rId3" Type="http://schemas.openxmlformats.org/officeDocument/2006/relationships/image" Target="../media/image100.png"/><Relationship Id="rId21" Type="http://schemas.openxmlformats.org/officeDocument/2006/relationships/image" Target="../media/image115.png"/><Relationship Id="rId34" Type="http://schemas.openxmlformats.org/officeDocument/2006/relationships/image" Target="../media/image128.png"/><Relationship Id="rId42" Type="http://schemas.openxmlformats.org/officeDocument/2006/relationships/image" Target="../media/image136.png"/><Relationship Id="rId7" Type="http://schemas.openxmlformats.org/officeDocument/2006/relationships/image" Target="../media/image56.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2.png"/><Relationship Id="rId2" Type="http://schemas.openxmlformats.org/officeDocument/2006/relationships/image" Target="../media/image52.png"/><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png"/><Relationship Id="rId41"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02.pn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131.png"/><Relationship Id="rId40" Type="http://schemas.openxmlformats.org/officeDocument/2006/relationships/image" Target="../media/image134.png"/><Relationship Id="rId5" Type="http://schemas.openxmlformats.org/officeDocument/2006/relationships/image" Target="../media/image101.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130.png"/><Relationship Id="rId10" Type="http://schemas.openxmlformats.org/officeDocument/2006/relationships/image" Target="../media/image104.png"/><Relationship Id="rId19" Type="http://schemas.openxmlformats.org/officeDocument/2006/relationships/image" Target="../media/image113.png"/><Relationship Id="rId31" Type="http://schemas.openxmlformats.org/officeDocument/2006/relationships/image" Target="../media/image125.png"/><Relationship Id="rId4" Type="http://schemas.openxmlformats.org/officeDocument/2006/relationships/image" Target="../media/image55.png"/><Relationship Id="rId9" Type="http://schemas.openxmlformats.org/officeDocument/2006/relationships/image" Target="../media/image48.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png"/><Relationship Id="rId43" Type="http://schemas.openxmlformats.org/officeDocument/2006/relationships/image" Target="../media/image137.png"/></Relationships>
</file>

<file path=ppt/slides/_rels/slide1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62.png"/><Relationship Id="rId3" Type="http://schemas.openxmlformats.org/officeDocument/2006/relationships/image" Target="../media/image139.png"/><Relationship Id="rId21" Type="http://schemas.openxmlformats.org/officeDocument/2006/relationships/image" Target="../media/image157.png"/><Relationship Id="rId7" Type="http://schemas.openxmlformats.org/officeDocument/2006/relationships/image" Target="../media/image143.jpeg"/><Relationship Id="rId12" Type="http://schemas.openxmlformats.org/officeDocument/2006/relationships/image" Target="../media/image148.png"/><Relationship Id="rId17" Type="http://schemas.openxmlformats.org/officeDocument/2006/relationships/image" Target="../media/image153.jpeg"/><Relationship Id="rId25" Type="http://schemas.openxmlformats.org/officeDocument/2006/relationships/image" Target="../media/image161.png"/><Relationship Id="rId2" Type="http://schemas.openxmlformats.org/officeDocument/2006/relationships/image" Target="../media/image138.png"/><Relationship Id="rId16" Type="http://schemas.openxmlformats.org/officeDocument/2006/relationships/image" Target="../media/image152.png"/><Relationship Id="rId20" Type="http://schemas.openxmlformats.org/officeDocument/2006/relationships/image" Target="../media/image156.png"/><Relationship Id="rId29"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42.jpeg"/><Relationship Id="rId11" Type="http://schemas.openxmlformats.org/officeDocument/2006/relationships/image" Target="../media/image147.jpeg"/><Relationship Id="rId24" Type="http://schemas.openxmlformats.org/officeDocument/2006/relationships/image" Target="../media/image160.png"/><Relationship Id="rId5" Type="http://schemas.openxmlformats.org/officeDocument/2006/relationships/image" Target="../media/image141.jpe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jpeg"/><Relationship Id="rId22" Type="http://schemas.openxmlformats.org/officeDocument/2006/relationships/image" Target="../media/image158.png"/><Relationship Id="rId27" Type="http://schemas.openxmlformats.org/officeDocument/2006/relationships/image" Target="../media/image163.png"/><Relationship Id="rId30" Type="http://schemas.openxmlformats.org/officeDocument/2006/relationships/image" Target="../media/image166.png"/></Relationships>
</file>

<file path=ppt/slides/_rels/slide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eg"/><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jpeg"/><Relationship Id="rId4" Type="http://schemas.openxmlformats.org/officeDocument/2006/relationships/image" Target="../media/image169.png"/></Relationships>
</file>

<file path=ppt/slides/_rels/slide1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console.ng.bluemix.net/pricing/" TargetMode="External"/><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7.xml.rels><?xml version="1.0" encoding="UTF-8" standalone="yes"?>
<Relationships xmlns="http://schemas.openxmlformats.org/package/2006/relationships"><Relationship Id="rId3" Type="http://schemas.openxmlformats.org/officeDocument/2006/relationships/hyperlink" Target="http://www.ibm.com/cloud-computing/bluemix/devops/" TargetMode="External"/><Relationship Id="rId2" Type="http://schemas.openxmlformats.org/officeDocument/2006/relationships/hyperlink" Target="https://hub.jazz.net/" TargetMode="External"/><Relationship Id="rId1" Type="http://schemas.openxmlformats.org/officeDocument/2006/relationships/slideLayout" Target="../slideLayouts/slideLayout4.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www.eclipse.org/downloads/packages/all" TargetMode="External"/><Relationship Id="rId2" Type="http://schemas.openxmlformats.org/officeDocument/2006/relationships/notesSlide" Target="../notesSlides/notesSlide4.xml"/><Relationship Id="rId1" Type="http://schemas.openxmlformats.org/officeDocument/2006/relationships/slideLayout" Target="../slideLayouts/slideLayout99.xml"/><Relationship Id="rId5" Type="http://schemas.openxmlformats.org/officeDocument/2006/relationships/image" Target="../media/image181.png"/><Relationship Id="rId4" Type="http://schemas.openxmlformats.org/officeDocument/2006/relationships/hyperlink" Target="http://marketplace.eclipse.org/content/ibm-eclipse-tools-bluemi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emf"/><Relationship Id="rId18" Type="http://schemas.openxmlformats.org/officeDocument/2006/relationships/hyperlink" Target="http://ibm.biz/IoT-StepAT-Ennovia-Cloud-Power" TargetMode="External"/><Relationship Id="rId3" Type="http://schemas.openxmlformats.org/officeDocument/2006/relationships/image" Target="../media/image183.png"/><Relationship Id="rId21" Type="http://schemas.openxmlformats.org/officeDocument/2006/relationships/image" Target="../media/image199.png"/><Relationship Id="rId7" Type="http://schemas.openxmlformats.org/officeDocument/2006/relationships/image" Target="../media/image187.jpe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image" Target="../media/image182.png"/><Relationship Id="rId16" Type="http://schemas.openxmlformats.org/officeDocument/2006/relationships/image" Target="../media/image196.png"/><Relationship Id="rId20" Type="http://schemas.openxmlformats.org/officeDocument/2006/relationships/image" Target="../media/image198.png"/><Relationship Id="rId1" Type="http://schemas.openxmlformats.org/officeDocument/2006/relationships/slideLayout" Target="../slideLayouts/slideLayout4.xml"/><Relationship Id="rId6" Type="http://schemas.openxmlformats.org/officeDocument/2006/relationships/image" Target="../media/image186.jpe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19" Type="http://schemas.openxmlformats.org/officeDocument/2006/relationships/hyperlink" Target="http://demostepat.mybluemix.net/" TargetMode="External"/><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00.png"/><Relationship Id="rId7" Type="http://schemas.openxmlformats.org/officeDocument/2006/relationships/image" Target="../media/image204.jpeg"/><Relationship Id="rId2" Type="http://schemas.openxmlformats.org/officeDocument/2006/relationships/notesSlide" Target="../notesSlides/notesSlide5.xml"/><Relationship Id="rId1" Type="http://schemas.openxmlformats.org/officeDocument/2006/relationships/slideLayout" Target="../slideLayouts/slideLayout125.xml"/><Relationship Id="rId6" Type="http://schemas.openxmlformats.org/officeDocument/2006/relationships/image" Target="../media/image203.png"/><Relationship Id="rId5" Type="http://schemas.openxmlformats.org/officeDocument/2006/relationships/image" Target="../media/image202.jpg"/><Relationship Id="rId4" Type="http://schemas.openxmlformats.org/officeDocument/2006/relationships/image" Target="../media/image201.png"/></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6.jpeg"/><Relationship Id="rId7" Type="http://schemas.openxmlformats.org/officeDocument/2006/relationships/image" Target="../media/image209.jpeg"/><Relationship Id="rId12" Type="http://schemas.openxmlformats.org/officeDocument/2006/relationships/image" Target="../media/image202.jpg"/><Relationship Id="rId2" Type="http://schemas.openxmlformats.org/officeDocument/2006/relationships/notesSlide" Target="../notesSlides/notesSlide6.xml"/><Relationship Id="rId1" Type="http://schemas.openxmlformats.org/officeDocument/2006/relationships/slideLayout" Target="../slideLayouts/slideLayout125.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0" Type="http://schemas.openxmlformats.org/officeDocument/2006/relationships/image" Target="../media/image212.png"/><Relationship Id="rId4" Type="http://schemas.microsoft.com/office/2007/relationships/hdphoto" Target="../media/hdphoto1.wdp"/><Relationship Id="rId9" Type="http://schemas.openxmlformats.org/officeDocument/2006/relationships/image" Target="../media/image211.png"/></Relationships>
</file>

<file path=ppt/slides/_rels/slide25.xml.rels><?xml version="1.0" encoding="UTF-8" standalone="yes"?>
<Relationships xmlns="http://schemas.openxmlformats.org/package/2006/relationships"><Relationship Id="rId3" Type="http://schemas.openxmlformats.org/officeDocument/2006/relationships/image" Target="../media/image202.jpg"/><Relationship Id="rId7" Type="http://schemas.openxmlformats.org/officeDocument/2006/relationships/image" Target="../media/image216.png"/><Relationship Id="rId2" Type="http://schemas.openxmlformats.org/officeDocument/2006/relationships/notesSlide" Target="../notesSlides/notesSlide7.xml"/><Relationship Id="rId1" Type="http://schemas.openxmlformats.org/officeDocument/2006/relationships/slideLayout" Target="../slideLayouts/slideLayout125.xml"/><Relationship Id="rId6" Type="http://schemas.openxmlformats.org/officeDocument/2006/relationships/hyperlink" Target="https://jobfinder.eu-gb.mybluemix.net/" TargetMode="External"/><Relationship Id="rId5" Type="http://schemas.openxmlformats.org/officeDocument/2006/relationships/image" Target="../media/image215.png"/><Relationship Id="rId4" Type="http://schemas.openxmlformats.org/officeDocument/2006/relationships/image" Target="../media/image214.jpg"/></Relationships>
</file>

<file path=ppt/slides/_rels/slide2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5.xml"/></Relationships>
</file>

<file path=ppt/slides/_rels/slide2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gif"/><Relationship Id="rId2" Type="http://schemas.openxmlformats.org/officeDocument/2006/relationships/image" Target="../media/image218.png"/><Relationship Id="rId1" Type="http://schemas.openxmlformats.org/officeDocument/2006/relationships/slideLayout" Target="../slideLayouts/slideLayout109.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s>
</file>

<file path=ppt/slides/_rels/slide2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02.jpg"/><Relationship Id="rId2" Type="http://schemas.openxmlformats.org/officeDocument/2006/relationships/image" Target="../media/image219.png"/><Relationship Id="rId1" Type="http://schemas.openxmlformats.org/officeDocument/2006/relationships/slideLayout" Target="../slideLayouts/slideLayout109.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29.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8.gif"/><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7.png"/><Relationship Id="rId2" Type="http://schemas.openxmlformats.org/officeDocument/2006/relationships/image" Target="../media/image218.png"/><Relationship Id="rId1" Type="http://schemas.openxmlformats.org/officeDocument/2006/relationships/slideLayout" Target="../slideLayouts/slideLayout109.xml"/><Relationship Id="rId6" Type="http://schemas.openxmlformats.org/officeDocument/2006/relationships/image" Target="../media/image222.png"/><Relationship Id="rId11" Type="http://schemas.openxmlformats.org/officeDocument/2006/relationships/image" Target="../media/image229.png"/><Relationship Id="rId5" Type="http://schemas.openxmlformats.org/officeDocument/2006/relationships/image" Target="../media/image22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02.jpg"/></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2.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4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0.xml.rels><?xml version="1.0" encoding="UTF-8" standalone="yes"?>
<Relationships xmlns="http://schemas.openxmlformats.org/package/2006/relationships"><Relationship Id="rId8" Type="http://schemas.openxmlformats.org/officeDocument/2006/relationships/hyperlink" Target="http://www.ibmcloudwebinars.com/fr" TargetMode="External"/><Relationship Id="rId3" Type="http://schemas.openxmlformats.org/officeDocument/2006/relationships/hyperlink" Target="https://developer.ibm.com/bluemix/" TargetMode="External"/><Relationship Id="rId7" Type="http://schemas.openxmlformats.org/officeDocument/2006/relationships/hyperlink" Target="http://ibm.biz/ScalableApps-dW" TargetMode="External"/><Relationship Id="rId2" Type="http://schemas.openxmlformats.org/officeDocument/2006/relationships/hyperlink" Target="https://console.ng.bluemix.net/" TargetMode="External"/><Relationship Id="rId1" Type="http://schemas.openxmlformats.org/officeDocument/2006/relationships/slideLayout" Target="../slideLayouts/slideLayout4.xml"/><Relationship Id="rId6" Type="http://schemas.openxmlformats.org/officeDocument/2006/relationships/hyperlink" Target="http://www.ibm.com/developerworks/websphere/techjournal/1404_brown/1404_brown.html" TargetMode="External"/><Relationship Id="rId5" Type="http://schemas.openxmlformats.org/officeDocument/2006/relationships/hyperlink" Target="http://ibm.github.io/" TargetMode="External"/><Relationship Id="rId4" Type="http://schemas.openxmlformats.org/officeDocument/2006/relationships/hyperlink" Target="https://www.ibmdw.net/answers/?community=bluemix" TargetMode="External"/><Relationship Id="rId9" Type="http://schemas.openxmlformats.org/officeDocument/2006/relationships/image" Target="../media/image230.jpg"/></Relationships>
</file>

<file path=ppt/slides/_rels/slide31.xml.rels><?xml version="1.0" encoding="UTF-8" standalone="yes"?>
<Relationships xmlns="http://schemas.openxmlformats.org/package/2006/relationships"><Relationship Id="rId8" Type="http://schemas.openxmlformats.org/officeDocument/2006/relationships/image" Target="../media/image234.tiff"/><Relationship Id="rId3" Type="http://schemas.openxmlformats.org/officeDocument/2006/relationships/hyperlink" Target="http://www.ibm.com/ibm/clientcenter/montpellier/index.shtml" TargetMode="External"/><Relationship Id="rId7" Type="http://schemas.openxmlformats.org/officeDocument/2006/relationships/image" Target="../media/image233.tiff"/><Relationship Id="rId12" Type="http://schemas.openxmlformats.org/officeDocument/2006/relationships/image" Target="../media/image238.png"/><Relationship Id="rId2" Type="http://schemas.openxmlformats.org/officeDocument/2006/relationships/image" Target="../media/image231.png"/><Relationship Id="rId1" Type="http://schemas.openxmlformats.org/officeDocument/2006/relationships/slideLayout" Target="../slideLayouts/slideLayout4.xml"/><Relationship Id="rId6" Type="http://schemas.openxmlformats.org/officeDocument/2006/relationships/image" Target="../media/image232.tiff"/><Relationship Id="rId11" Type="http://schemas.openxmlformats.org/officeDocument/2006/relationships/image" Target="../media/image237.png"/><Relationship Id="rId5" Type="http://schemas.openxmlformats.org/officeDocument/2006/relationships/hyperlink" Target="http://w3.ccmpl.fr.ibm.com/" TargetMode="External"/><Relationship Id="rId10" Type="http://schemas.openxmlformats.org/officeDocument/2006/relationships/image" Target="../media/image236.png"/><Relationship Id="rId4" Type="http://schemas.openxmlformats.org/officeDocument/2006/relationships/hyperlink" Target="twitter.com/IBMCCMPL" TargetMode="External"/><Relationship Id="rId9" Type="http://schemas.openxmlformats.org/officeDocument/2006/relationships/image" Target="../media/image2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1"/>
          </p:nvPr>
        </p:nvSpPr>
        <p:spPr>
          <a:xfrm>
            <a:off x="597694" y="3594960"/>
            <a:ext cx="3974305" cy="276999"/>
          </a:xfrm>
        </p:spPr>
        <p:txBody>
          <a:bodyPr/>
          <a:lstStyle/>
          <a:p>
            <a:r>
              <a:rPr lang="en-US" sz="1800" i="1" dirty="0" smtClean="0"/>
              <a:t>November 2016</a:t>
            </a:r>
            <a:endParaRPr lang="en-US" sz="1800" i="1" dirty="0"/>
          </a:p>
        </p:txBody>
      </p:sp>
      <p:sp>
        <p:nvSpPr>
          <p:cNvPr id="4" name="Title 3"/>
          <p:cNvSpPr>
            <a:spLocks noGrp="1"/>
          </p:cNvSpPr>
          <p:nvPr>
            <p:ph type="title"/>
          </p:nvPr>
        </p:nvSpPr>
        <p:spPr>
          <a:xfrm>
            <a:off x="322485" y="1219215"/>
            <a:ext cx="6912815" cy="769441"/>
          </a:xfrm>
        </p:spPr>
        <p:txBody>
          <a:bodyPr/>
          <a:lstStyle/>
          <a:p>
            <a:r>
              <a:rPr lang="en-US" sz="2400" b="1" dirty="0" smtClean="0">
                <a:latin typeface="+mn-lt"/>
              </a:rPr>
              <a:t>IBM </a:t>
            </a:r>
            <a:r>
              <a:rPr lang="en-US" sz="2400" b="1" dirty="0" err="1" smtClean="0">
                <a:latin typeface="+mn-lt"/>
              </a:rPr>
              <a:t>Bluemix</a:t>
            </a:r>
            <a:r>
              <a:rPr lang="en-US" sz="2000" dirty="0" smtClean="0">
                <a:latin typeface="+mn-lt"/>
              </a:rPr>
              <a:t/>
            </a:r>
            <a:br>
              <a:rPr lang="en-US" sz="2000" dirty="0" smtClean="0">
                <a:latin typeface="+mn-lt"/>
              </a:rPr>
            </a:br>
            <a:r>
              <a:rPr lang="en-US" sz="2000" dirty="0" smtClean="0">
                <a:latin typeface="+mn-lt"/>
              </a:rPr>
              <a:t>Platform for Innovation</a:t>
            </a:r>
            <a:endParaRPr lang="en-US" sz="2000" dirty="0">
              <a:latin typeface="+mn-lt"/>
            </a:endParaRPr>
          </a:p>
        </p:txBody>
      </p:sp>
      <p:pic>
        <p:nvPicPr>
          <p:cNvPr id="5" name="Primary-DarkBackground-45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5873" y="2191018"/>
            <a:ext cx="1174010" cy="117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5"/>
          <p:cNvSpPr/>
          <p:nvPr/>
        </p:nvSpPr>
        <p:spPr>
          <a:xfrm>
            <a:off x="481263" y="3967050"/>
            <a:ext cx="4572000" cy="738664"/>
          </a:xfrm>
          <a:prstGeom prst="rect">
            <a:avLst/>
          </a:prstGeom>
        </p:spPr>
        <p:txBody>
          <a:bodyPr>
            <a:spAutoFit/>
          </a:bodyPr>
          <a:lstStyle/>
          <a:p>
            <a:pPr lvl="0"/>
            <a:r>
              <a:rPr lang="en-GB" sz="1050" smtClean="0">
                <a:solidFill>
                  <a:srgbClr val="323C3C"/>
                </a:solidFill>
              </a:rPr>
              <a:t>Benoit Marolleau</a:t>
            </a:r>
            <a:br>
              <a:rPr lang="en-GB" sz="1050" smtClean="0">
                <a:solidFill>
                  <a:srgbClr val="323C3C"/>
                </a:solidFill>
              </a:rPr>
            </a:br>
            <a:r>
              <a:rPr lang="en-GB" sz="1050" smtClean="0">
                <a:solidFill>
                  <a:srgbClr val="323C3C"/>
                </a:solidFill>
              </a:rPr>
              <a:t>Architect – </a:t>
            </a:r>
            <a:r>
              <a:rPr lang="en-GB" sz="1050" smtClean="0">
                <a:solidFill>
                  <a:srgbClr val="323C3C"/>
                </a:solidFill>
                <a:hlinkClick r:id="rId3"/>
              </a:rPr>
              <a:t>IBM Montpellier Client Center</a:t>
            </a:r>
            <a:r>
              <a:rPr lang="en-GB" sz="1050" smtClean="0">
                <a:solidFill>
                  <a:srgbClr val="323C3C"/>
                </a:solidFill>
              </a:rPr>
              <a:t/>
            </a:r>
            <a:br>
              <a:rPr lang="en-GB" sz="1050" smtClean="0">
                <a:solidFill>
                  <a:srgbClr val="323C3C"/>
                </a:solidFill>
              </a:rPr>
            </a:br>
            <a:r>
              <a:rPr lang="en-GB" sz="1050" smtClean="0">
                <a:solidFill>
                  <a:srgbClr val="323C3C"/>
                </a:solidFill>
              </a:rPr>
              <a:t>IBM France</a:t>
            </a:r>
            <a:br>
              <a:rPr lang="en-GB" sz="1050" smtClean="0">
                <a:solidFill>
                  <a:srgbClr val="323C3C"/>
                </a:solidFill>
              </a:rPr>
            </a:br>
            <a:r>
              <a:rPr lang="en-GB" sz="1050" smtClean="0">
                <a:solidFill>
                  <a:srgbClr val="323C3C"/>
                </a:solidFill>
                <a:hlinkClick r:id="rId4"/>
              </a:rPr>
              <a:t>benoit.marolleau@fr.ibm.com</a:t>
            </a:r>
            <a:endParaRPr lang="en-US" sz="1050" dirty="0">
              <a:solidFill>
                <a:srgbClr val="323C3C"/>
              </a:solidFill>
            </a:endParaRPr>
          </a:p>
        </p:txBody>
      </p:sp>
      <p:pic>
        <p:nvPicPr>
          <p:cNvPr id="7" name="Picture 6">
            <a:hlinkClick r:id="rId5"/>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1017" y="4423362"/>
            <a:ext cx="306246" cy="204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01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36365" y="507206"/>
            <a:ext cx="7816014" cy="547688"/>
          </a:xfrm>
        </p:spPr>
        <p:txBody>
          <a:bodyPr/>
          <a:lstStyle/>
          <a:p>
            <a:pPr fontAlgn="auto">
              <a:spcAft>
                <a:spcPts val="0"/>
              </a:spcAft>
              <a:defRPr/>
            </a:pPr>
            <a:r>
              <a:rPr lang="en-US" sz="2800" b="0" dirty="0" smtClean="0">
                <a:solidFill>
                  <a:schemeClr val="bg2"/>
                </a:solidFill>
                <a:latin typeface="Helvetica" charset="0"/>
                <a:ea typeface="Helvetica" charset="0"/>
                <a:cs typeface="Helvetica" charset="0"/>
              </a:rPr>
              <a:t>Use cases Example</a:t>
            </a:r>
            <a:endParaRPr lang="en-US" sz="2800" b="0" dirty="0">
              <a:solidFill>
                <a:schemeClr val="bg2"/>
              </a:solidFill>
              <a:latin typeface="Helvetica" charset="0"/>
              <a:ea typeface="Helvetica" charset="0"/>
              <a:cs typeface="Helvetica" charset="0"/>
            </a:endParaRPr>
          </a:p>
        </p:txBody>
      </p:sp>
      <p:sp>
        <p:nvSpPr>
          <p:cNvPr id="31" name="Text Placeholder 30"/>
          <p:cNvSpPr>
            <a:spLocks noGrp="1"/>
          </p:cNvSpPr>
          <p:nvPr>
            <p:ph type="body" sz="quarter" idx="11"/>
          </p:nvPr>
        </p:nvSpPr>
        <p:spPr>
          <a:xfrm>
            <a:off x="148234" y="1641599"/>
            <a:ext cx="2105682" cy="959644"/>
          </a:xfrm>
        </p:spPr>
        <p:txBody>
          <a:bodyPr/>
          <a:lstStyle/>
          <a:p>
            <a:pPr fontAlgn="auto">
              <a:spcAft>
                <a:spcPts val="0"/>
              </a:spcAft>
              <a:defRPr/>
            </a:pPr>
            <a:r>
              <a:rPr lang="en-US" dirty="0" smtClean="0"/>
              <a:t>Bringing insight directly to </a:t>
            </a:r>
            <a:br>
              <a:rPr lang="en-US" dirty="0" smtClean="0"/>
            </a:br>
            <a:r>
              <a:rPr lang="en-US" dirty="0" smtClean="0"/>
              <a:t>their maintenance engineers via mobile</a:t>
            </a:r>
            <a:endParaRPr lang="en-US" dirty="0"/>
          </a:p>
        </p:txBody>
      </p:sp>
      <p:sp>
        <p:nvSpPr>
          <p:cNvPr id="32" name="Text Placeholder 31"/>
          <p:cNvSpPr>
            <a:spLocks noGrp="1"/>
          </p:cNvSpPr>
          <p:nvPr>
            <p:ph type="body" sz="quarter" idx="16"/>
          </p:nvPr>
        </p:nvSpPr>
        <p:spPr>
          <a:xfrm>
            <a:off x="3714750" y="1612107"/>
            <a:ext cx="1714500" cy="959644"/>
          </a:xfrm>
        </p:spPr>
        <p:txBody>
          <a:bodyPr/>
          <a:lstStyle/>
          <a:p>
            <a:pPr fontAlgn="auto">
              <a:spcAft>
                <a:spcPts val="0"/>
              </a:spcAft>
              <a:defRPr/>
            </a:pPr>
            <a:r>
              <a:rPr lang="en-US" dirty="0" smtClean="0"/>
              <a:t>Using weather data </a:t>
            </a:r>
            <a:br>
              <a:rPr lang="en-US" dirty="0" smtClean="0"/>
            </a:br>
            <a:r>
              <a:rPr lang="en-US" dirty="0" smtClean="0"/>
              <a:t>to predict real time inventory needs </a:t>
            </a:r>
            <a:endParaRPr lang="en-US" dirty="0"/>
          </a:p>
        </p:txBody>
      </p:sp>
      <p:sp>
        <p:nvSpPr>
          <p:cNvPr id="33" name="Text Placeholder 32"/>
          <p:cNvSpPr>
            <a:spLocks noGrp="1"/>
          </p:cNvSpPr>
          <p:nvPr>
            <p:ph type="body" sz="quarter" idx="17"/>
          </p:nvPr>
        </p:nvSpPr>
        <p:spPr>
          <a:xfrm>
            <a:off x="6173986" y="1612107"/>
            <a:ext cx="1714500" cy="959644"/>
          </a:xfrm>
        </p:spPr>
        <p:txBody>
          <a:bodyPr/>
          <a:lstStyle/>
          <a:p>
            <a:pPr fontAlgn="auto">
              <a:spcAft>
                <a:spcPts val="0"/>
              </a:spcAft>
              <a:defRPr/>
            </a:pPr>
            <a:r>
              <a:rPr lang="en-US" dirty="0" smtClean="0"/>
              <a:t>Sourcing new innovation </a:t>
            </a:r>
            <a:br>
              <a:rPr lang="en-US" dirty="0" smtClean="0"/>
            </a:br>
            <a:r>
              <a:rPr lang="en-US" dirty="0" smtClean="0"/>
              <a:t>from mobile developer communities </a:t>
            </a:r>
            <a:endParaRPr lang="en-US" dirty="0"/>
          </a:p>
        </p:txBody>
      </p:sp>
      <p:pic>
        <p:nvPicPr>
          <p:cNvPr id="103430" name="Picture 8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365" y="1282577"/>
            <a:ext cx="1138238"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8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2256" y="1200151"/>
            <a:ext cx="548879" cy="316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2" name="Picture 8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9525" y="1253729"/>
            <a:ext cx="150495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3" name="Picture 19" descr="cloud_only copy.png"/>
          <p:cNvPicPr>
            <a:picLocks noChangeAspect="1"/>
          </p:cNvPicPr>
          <p:nvPr/>
        </p:nvPicPr>
        <p:blipFill>
          <a:blip r:embed="rId6">
            <a:extLst>
              <a:ext uri="{28A0092B-C50C-407E-A947-70E740481C1C}">
                <a14:useLocalDpi xmlns:a14="http://schemas.microsoft.com/office/drawing/2010/main" val="0"/>
              </a:ext>
            </a:extLst>
          </a:blip>
          <a:srcRect l="-2" r="-749"/>
          <a:stretch>
            <a:fillRect/>
          </a:stretch>
        </p:blipFill>
        <p:spPr bwMode="auto">
          <a:xfrm>
            <a:off x="1320404" y="4654154"/>
            <a:ext cx="448865"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4" name="Picture 13" descr="partner_ib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46031" y="2307431"/>
            <a:ext cx="137040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51" name="Picture 11"/>
          <p:cNvPicPr>
            <a:picLocks noChangeAspect="1" noChangeArrowheads="1"/>
          </p:cNvPicPr>
          <p:nvPr/>
        </p:nvPicPr>
        <p:blipFill>
          <a:blip r:embed="rId8"/>
          <a:srcRect/>
          <a:stretch>
            <a:fillRect/>
          </a:stretch>
        </p:blipFill>
        <p:spPr bwMode="auto">
          <a:xfrm>
            <a:off x="3439717" y="2307431"/>
            <a:ext cx="1164431" cy="204788"/>
          </a:xfrm>
          <a:prstGeom prst="rect">
            <a:avLst/>
          </a:prstGeom>
          <a:noFill/>
          <a:ln w="9525">
            <a:noFill/>
            <a:miter lim="800000"/>
            <a:headEnd/>
            <a:tailEnd/>
          </a:ln>
          <a:effectLst>
            <a:prstShdw prst="shdw17" dist="17961" dir="2700000">
              <a:schemeClr val="accent1">
                <a:gamma/>
                <a:shade val="60000"/>
                <a:invGamma/>
                <a:alpha val="50000"/>
              </a:schemeClr>
            </a:prstShdw>
          </a:effectLst>
        </p:spPr>
      </p:pic>
      <p:pic>
        <p:nvPicPr>
          <p:cNvPr id="103436" name="Picture 13" descr="partner_ib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473" y="2267321"/>
            <a:ext cx="137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30"/>
          <p:cNvSpPr txBox="1">
            <a:spLocks/>
          </p:cNvSpPr>
          <p:nvPr/>
        </p:nvSpPr>
        <p:spPr bwMode="auto">
          <a:xfrm>
            <a:off x="1084534" y="1047751"/>
            <a:ext cx="2105682" cy="95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ctr" defTabSz="0" rtl="0" eaLnBrk="0" fontAlgn="base" hangingPunct="0">
              <a:spcBef>
                <a:spcPts val="225"/>
              </a:spcBef>
              <a:spcAft>
                <a:spcPct val="0"/>
              </a:spcAft>
              <a:buClr>
                <a:srgbClr val="6D6E70"/>
              </a:buClr>
              <a:buSzPct val="90000"/>
              <a:buFont typeface="Wingdings" panose="05000000000000000000" pitchFamily="2" charset="2"/>
              <a:buNone/>
              <a:defRPr sz="1200" b="0" kern="1200">
                <a:solidFill>
                  <a:schemeClr val="tx1"/>
                </a:solidFill>
                <a:latin typeface="+mn-lt"/>
                <a:ea typeface="+mn-ea"/>
                <a:cs typeface="+mn-cs"/>
                <a:sym typeface="Arial" panose="020B0604020202020204" pitchFamily="34" charset="0"/>
              </a:defRPr>
            </a:lvl1pPr>
            <a:lvl2pPr marL="446096" indent="-143658" algn="l" defTabSz="0" rtl="0" eaLnBrk="0" fontAlgn="base" hangingPunct="0">
              <a:spcBef>
                <a:spcPct val="0"/>
              </a:spcBef>
              <a:spcAft>
                <a:spcPct val="0"/>
              </a:spcAft>
              <a:buClr>
                <a:srgbClr val="6D6E70"/>
              </a:buClr>
              <a:buSzPct val="90000"/>
              <a:buFont typeface="Wingdings" panose="05000000000000000000" pitchFamily="2" charset="2"/>
              <a:buChar char="–"/>
              <a:defRPr sz="1361" kern="1200">
                <a:solidFill>
                  <a:schemeClr val="bg1"/>
                </a:solidFill>
                <a:latin typeface="+mn-lt"/>
                <a:ea typeface="+mn-ea"/>
                <a:cs typeface="+mn-cs"/>
                <a:sym typeface="Arial" panose="020B0604020202020204" pitchFamily="34" charset="0"/>
              </a:defRPr>
            </a:lvl2pPr>
            <a:lvl3pPr marL="749614" indent="-152299" algn="l" defTabSz="0" rtl="0" eaLnBrk="0" fontAlgn="base" hangingPunct="0">
              <a:spcBef>
                <a:spcPct val="0"/>
              </a:spcBef>
              <a:spcAft>
                <a:spcPct val="0"/>
              </a:spcAft>
              <a:buClr>
                <a:srgbClr val="6D6E70"/>
              </a:buClr>
              <a:buSzPct val="90000"/>
              <a:buFont typeface="Wingdings" panose="05000000000000000000" pitchFamily="2" charset="2"/>
              <a:buChar char="§"/>
              <a:defRPr sz="1361" kern="1200">
                <a:solidFill>
                  <a:schemeClr val="bg1"/>
                </a:solidFill>
                <a:latin typeface="+mn-lt"/>
                <a:ea typeface="+mn-ea"/>
                <a:cs typeface="+mn-cs"/>
                <a:sym typeface="Arial" panose="020B0604020202020204" pitchFamily="34" charset="0"/>
              </a:defRPr>
            </a:lvl3pPr>
            <a:lvl4pPr marL="1053132" indent="-151219" algn="l" defTabSz="0" rtl="0" eaLnBrk="0" fontAlgn="base" hangingPunct="0">
              <a:spcBef>
                <a:spcPct val="20000"/>
              </a:spcBef>
              <a:spcAft>
                <a:spcPct val="0"/>
              </a:spcAft>
              <a:buSzPct val="90000"/>
              <a:buFont typeface="Wingdings" panose="05000000000000000000" pitchFamily="2" charset="2"/>
              <a:buChar char="§"/>
              <a:defRPr sz="1361" kern="1200">
                <a:solidFill>
                  <a:schemeClr val="bg1"/>
                </a:solidFill>
                <a:latin typeface="+mn-lt"/>
                <a:ea typeface="+mn-ea"/>
                <a:cs typeface="+mn-cs"/>
                <a:sym typeface="Arial" panose="020B0604020202020204" pitchFamily="34" charset="0"/>
              </a:defRPr>
            </a:lvl4pPr>
            <a:lvl5pPr marL="1348008" indent="-143658" algn="l" defTabSz="0" rtl="0" eaLnBrk="0" fontAlgn="base" hangingPunct="0">
              <a:spcBef>
                <a:spcPct val="20000"/>
              </a:spcBef>
              <a:spcAft>
                <a:spcPct val="0"/>
              </a:spcAft>
              <a:buSzPct val="90000"/>
              <a:buFont typeface="Wingdings" panose="05000000000000000000" pitchFamily="2" charset="2"/>
              <a:buChar char="»"/>
              <a:defRPr sz="1361" kern="1200">
                <a:solidFill>
                  <a:schemeClr val="bg1"/>
                </a:solidFill>
                <a:latin typeface="+mn-lt"/>
                <a:ea typeface="+mn-ea"/>
                <a:cs typeface="+mn-cs"/>
                <a:sym typeface="Arial" panose="020B0604020202020204" pitchFamily="34" charset="0"/>
              </a:defRPr>
            </a:lvl5pPr>
            <a:lvl6pPr marL="1710934"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6pPr>
            <a:lvl7pPr marL="2022013"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7pPr>
            <a:lvl8pPr marL="2333092"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8pPr>
            <a:lvl9pPr marL="2644170" indent="-155539" algn="l" defTabSz="622158" rtl="0" eaLnBrk="1" latinLnBrk="0" hangingPunct="1">
              <a:lnSpc>
                <a:spcPct val="90000"/>
              </a:lnSpc>
              <a:spcBef>
                <a:spcPts val="340"/>
              </a:spcBef>
              <a:buFont typeface="Arial" panose="020B0604020202020204" pitchFamily="34" charset="0"/>
              <a:buChar char="•"/>
              <a:defRPr sz="1225" kern="1200">
                <a:solidFill>
                  <a:schemeClr val="tx1"/>
                </a:solidFill>
                <a:latin typeface="+mn-lt"/>
                <a:ea typeface="+mn-ea"/>
                <a:cs typeface="+mn-cs"/>
              </a:defRPr>
            </a:lvl9pPr>
          </a:lstStyle>
          <a:p>
            <a:pPr fontAlgn="auto">
              <a:spcAft>
                <a:spcPts val="0"/>
              </a:spcAft>
              <a:defRPr/>
            </a:pPr>
            <a:r>
              <a:rPr lang="en-US" dirty="0" smtClean="0">
                <a:solidFill>
                  <a:schemeClr val="tx2"/>
                </a:solidFill>
              </a:rPr>
              <a:t>“Reduce Turnaround times”</a:t>
            </a:r>
            <a:endParaRPr lang="en-US" dirty="0">
              <a:solidFill>
                <a:schemeClr val="tx2"/>
              </a:solidFill>
            </a:endParaRPr>
          </a:p>
        </p:txBody>
      </p:sp>
    </p:spTree>
    <p:extLst>
      <p:ext uri="{BB962C8B-B14F-4D97-AF65-F5344CB8AC3E}">
        <p14:creationId xmlns:p14="http://schemas.microsoft.com/office/powerpoint/2010/main" val="171481181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7694" y="1144049"/>
            <a:ext cx="4624301" cy="358560"/>
          </a:xfrm>
        </p:spPr>
        <p:txBody>
          <a:bodyPr/>
          <a:lstStyle/>
          <a:p>
            <a:r>
              <a:rPr lang="en-US" sz="2400" b="1" dirty="0" smtClean="0">
                <a:latin typeface="+mn-lt"/>
              </a:rPr>
              <a:t>What is IBM </a:t>
            </a:r>
            <a:r>
              <a:rPr lang="en-US" sz="2400" b="1" dirty="0" err="1" smtClean="0">
                <a:latin typeface="+mn-lt"/>
              </a:rPr>
              <a:t>Bluemix</a:t>
            </a:r>
            <a:r>
              <a:rPr lang="en-US" sz="2400" b="1" dirty="0" smtClean="0">
                <a:latin typeface="+mn-lt"/>
              </a:rPr>
              <a:t>?</a:t>
            </a:r>
            <a:endParaRPr lang="en-US" sz="2000" dirty="0">
              <a:latin typeface="+mn-lt"/>
            </a:endParaRPr>
          </a:p>
        </p:txBody>
      </p:sp>
      <p:pic>
        <p:nvPicPr>
          <p:cNvPr id="5" name="Primary-DarkBackground-4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548" y="1913490"/>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575218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769441"/>
          </a:xfrm>
        </p:spPr>
        <p:txBody>
          <a:bodyPr/>
          <a:lstStyle/>
          <a:p>
            <a:r>
              <a:rPr lang="en-GB" dirty="0"/>
              <a:t>Bluemix is the IBM Platform As A Service offering</a:t>
            </a:r>
            <a:br>
              <a:rPr lang="en-GB" dirty="0"/>
            </a:br>
            <a:endParaRPr lang="en-US" dirty="0"/>
          </a:p>
        </p:txBody>
      </p:sp>
      <p:sp>
        <p:nvSpPr>
          <p:cNvPr id="3" name="Text Box 1"/>
          <p:cNvSpPr txBox="1">
            <a:spLocks noChangeArrowheads="1"/>
          </p:cNvSpPr>
          <p:nvPr/>
        </p:nvSpPr>
        <p:spPr bwMode="auto">
          <a:xfrm>
            <a:off x="1258213" y="488212"/>
            <a:ext cx="6571410" cy="37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90000"/>
              </a:lnSpc>
              <a:buClrTx/>
              <a:buSzTx/>
              <a:buFontTx/>
              <a:buNone/>
            </a:pPr>
            <a:endParaRPr lang="en-US" altLang="en-US" sz="1701" dirty="0">
              <a:solidFill>
                <a:srgbClr val="191919"/>
              </a:solidFill>
            </a:endParaRPr>
          </a:p>
        </p:txBody>
      </p:sp>
      <p:sp>
        <p:nvSpPr>
          <p:cNvPr id="4" name="Text Box 2"/>
          <p:cNvSpPr txBox="1">
            <a:spLocks noChangeArrowheads="1"/>
          </p:cNvSpPr>
          <p:nvPr/>
        </p:nvSpPr>
        <p:spPr bwMode="auto">
          <a:xfrm>
            <a:off x="1314379" y="1064992"/>
            <a:ext cx="6515244" cy="3677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79400" indent="-27940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1pPr>
            <a:lvl2pPr marL="838200" indent="-268288">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2pPr>
            <a:lvl3pP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3pPr>
            <a:lvl4pP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4pPr>
            <a:lvl5pPr>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279400" algn="l"/>
                <a:tab pos="736600" algn="l"/>
                <a:tab pos="1193800" algn="l"/>
                <a:tab pos="1651000" algn="l"/>
                <a:tab pos="2108200" algn="l"/>
                <a:tab pos="2565400" algn="l"/>
                <a:tab pos="3022600" algn="l"/>
                <a:tab pos="3479800" algn="l"/>
                <a:tab pos="3937000" algn="l"/>
                <a:tab pos="4394200" algn="l"/>
                <a:tab pos="4851400" algn="l"/>
                <a:tab pos="5308600" algn="l"/>
                <a:tab pos="5765800" algn="l"/>
                <a:tab pos="6223000" algn="l"/>
                <a:tab pos="6680200" algn="l"/>
                <a:tab pos="7137400" algn="l"/>
                <a:tab pos="7594600" algn="l"/>
                <a:tab pos="8051800" algn="l"/>
                <a:tab pos="8509000" algn="l"/>
                <a:tab pos="8966200" algn="l"/>
                <a:tab pos="9423400" algn="l"/>
              </a:tabLst>
              <a:defRPr>
                <a:solidFill>
                  <a:srgbClr val="000000"/>
                </a:solidFill>
                <a:latin typeface="Arial" panose="020B0604020202020204" pitchFamily="34" charset="0"/>
                <a:ea typeface="Droid Sans Fallback" charset="0"/>
                <a:cs typeface="Droid Sans Fallback" charset="0"/>
              </a:defRPr>
            </a:lvl9pPr>
          </a:lstStyle>
          <a:p>
            <a:pPr>
              <a:spcBef>
                <a:spcPts val="851"/>
              </a:spcBef>
              <a:buClr>
                <a:srgbClr val="6D6E70"/>
              </a:buClr>
              <a:buSzPct val="90000"/>
              <a:buFont typeface="Wingdings" panose="05000000000000000000" pitchFamily="2" charset="2"/>
              <a:buChar char=""/>
            </a:pPr>
            <a:r>
              <a:rPr lang="en-US" altLang="en-US" sz="1361" dirty="0" err="1">
                <a:solidFill>
                  <a:srgbClr val="6D6E70"/>
                </a:solidFill>
              </a:rPr>
              <a:t>Bluemix</a:t>
            </a:r>
            <a:r>
              <a:rPr lang="en-US" altLang="en-US" sz="1361" dirty="0">
                <a:solidFill>
                  <a:srgbClr val="6D6E70"/>
                </a:solidFill>
              </a:rPr>
              <a:t> provides mobile and web developers access to IBM software for integration, security, transaction, and other key functions, as well as software from business partners.</a:t>
            </a:r>
          </a:p>
          <a:p>
            <a:pPr>
              <a:spcBef>
                <a:spcPts val="851"/>
              </a:spcBef>
              <a:buClr>
                <a:srgbClr val="6D6E70"/>
              </a:buClr>
              <a:buSzPct val="45000"/>
              <a:buFont typeface="Wingdings" panose="05000000000000000000" pitchFamily="2" charset="2"/>
              <a:buChar char=""/>
            </a:pPr>
            <a:r>
              <a:rPr lang="en-US" altLang="en-US" sz="1361" dirty="0" err="1">
                <a:solidFill>
                  <a:srgbClr val="6D6E70"/>
                </a:solidFill>
              </a:rPr>
              <a:t>aPaaS</a:t>
            </a:r>
            <a:r>
              <a:rPr lang="en-US" altLang="en-US" sz="1361" dirty="0">
                <a:solidFill>
                  <a:srgbClr val="6D6E70"/>
                </a:solidFill>
              </a:rPr>
              <a:t> (</a:t>
            </a:r>
            <a:r>
              <a:rPr lang="en-US" altLang="en-US" sz="1361" b="1" u="sng" dirty="0">
                <a:solidFill>
                  <a:srgbClr val="6D6E70"/>
                </a:solidFill>
              </a:rPr>
              <a:t>A</a:t>
            </a:r>
            <a:r>
              <a:rPr lang="en-US" altLang="en-US" sz="1361" dirty="0">
                <a:solidFill>
                  <a:srgbClr val="6D6E70"/>
                </a:solidFill>
              </a:rPr>
              <a:t>pplication Platform As A Service) is a code deployment facility</a:t>
            </a:r>
          </a:p>
          <a:p>
            <a:pPr lvl="1" hangingPunct="1">
              <a:lnSpc>
                <a:spcPct val="100000"/>
              </a:lnSpc>
              <a:buClr>
                <a:srgbClr val="6D6E70"/>
              </a:buClr>
              <a:buSzPct val="45000"/>
              <a:buFont typeface="Wingdings" panose="05000000000000000000" pitchFamily="2" charset="2"/>
              <a:buChar char=""/>
            </a:pPr>
            <a:r>
              <a:rPr lang="en-US" altLang="en-US" sz="1225" dirty="0" err="1">
                <a:solidFill>
                  <a:srgbClr val="6D6E70"/>
                </a:solidFill>
              </a:rPr>
              <a:t>aPaaS</a:t>
            </a:r>
            <a:r>
              <a:rPr lang="en-US" altLang="en-US" sz="1225" dirty="0">
                <a:solidFill>
                  <a:srgbClr val="6D6E70"/>
                </a:solidFill>
              </a:rPr>
              <a:t> targets application developers from small or large organizations</a:t>
            </a:r>
          </a:p>
          <a:p>
            <a:pPr lvl="1" hangingPunct="1">
              <a:lnSpc>
                <a:spcPct val="100000"/>
              </a:lnSpc>
              <a:buClr>
                <a:srgbClr val="6D6E70"/>
              </a:buClr>
              <a:buSzPct val="45000"/>
              <a:buFont typeface="Wingdings" panose="05000000000000000000" pitchFamily="2" charset="2"/>
              <a:buChar char=""/>
            </a:pPr>
            <a:r>
              <a:rPr lang="en-US" altLang="en-US" sz="1225" dirty="0">
                <a:solidFill>
                  <a:srgbClr val="6D6E70"/>
                </a:solidFill>
              </a:rPr>
              <a:t>Its purpose is to let them focus on writing business application and to write and deploy them quickly.</a:t>
            </a:r>
          </a:p>
          <a:p>
            <a:pPr>
              <a:spcBef>
                <a:spcPts val="851"/>
              </a:spcBef>
              <a:buClr>
                <a:srgbClr val="6D6E70"/>
              </a:buClr>
              <a:buSzPct val="90000"/>
              <a:buFont typeface="Wingdings" panose="05000000000000000000" pitchFamily="2" charset="2"/>
              <a:buChar char=""/>
            </a:pPr>
            <a:r>
              <a:rPr lang="en-US" altLang="en-US" sz="1361" dirty="0">
                <a:solidFill>
                  <a:srgbClr val="6D6E70"/>
                </a:solidFill>
              </a:rPr>
              <a:t>IBM </a:t>
            </a:r>
            <a:r>
              <a:rPr lang="en-US" altLang="en-US" sz="1361" dirty="0" err="1">
                <a:solidFill>
                  <a:srgbClr val="6D6E70"/>
                </a:solidFill>
              </a:rPr>
              <a:t>Bluemix</a:t>
            </a:r>
            <a:r>
              <a:rPr lang="en-US" altLang="en-US" sz="1361" dirty="0">
                <a:solidFill>
                  <a:srgbClr val="6D6E70"/>
                </a:solidFill>
              </a:rPr>
              <a:t>, Microsoft Azure App Service, Google App Engine, </a:t>
            </a:r>
            <a:r>
              <a:rPr lang="en-US" altLang="en-US" sz="1361" dirty="0" err="1">
                <a:solidFill>
                  <a:srgbClr val="6D6E70"/>
                </a:solidFill>
              </a:rPr>
              <a:t>Heroku</a:t>
            </a:r>
            <a:r>
              <a:rPr lang="en-US" altLang="en-US" sz="1361" dirty="0">
                <a:solidFill>
                  <a:srgbClr val="6D6E70"/>
                </a:solidFill>
              </a:rPr>
              <a:t>, </a:t>
            </a:r>
            <a:r>
              <a:rPr lang="en-US" altLang="en-US" sz="1361" dirty="0" err="1">
                <a:solidFill>
                  <a:srgbClr val="6D6E70"/>
                </a:solidFill>
              </a:rPr>
              <a:t>OpenShift</a:t>
            </a:r>
            <a:r>
              <a:rPr lang="en-US" altLang="en-US" sz="1361" dirty="0">
                <a:solidFill>
                  <a:srgbClr val="6D6E70"/>
                </a:solidFill>
              </a:rPr>
              <a:t>, Pivotal One are in this segment.</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8103" y="3482443"/>
            <a:ext cx="672682" cy="6504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4"/>
          <p:cNvGrpSpPr>
            <a:grpSpLocks/>
          </p:cNvGrpSpPr>
          <p:nvPr/>
        </p:nvGrpSpPr>
        <p:grpSpPr bwMode="auto">
          <a:xfrm>
            <a:off x="3119116" y="3612872"/>
            <a:ext cx="2343221" cy="389634"/>
            <a:chOff x="159" y="4340"/>
            <a:chExt cx="1229" cy="280"/>
          </a:xfrm>
        </p:grpSpPr>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b="21692"/>
            <a:stretch>
              <a:fillRect/>
            </a:stretch>
          </p:blipFill>
          <p:spPr bwMode="auto">
            <a:xfrm>
              <a:off x="159" y="4340"/>
              <a:ext cx="239" cy="280"/>
            </a:xfrm>
            <a:prstGeom prst="rect">
              <a:avLst/>
            </a:prstGeom>
            <a:noFill/>
            <a:ln>
              <a:noFill/>
            </a:ln>
            <a:effectLst/>
            <a:extLst>
              <a:ext uri="{909E8E84-426E-40DD-AFC4-6F175D3DCCD1}">
                <a14:hiddenFill xmlns:a14="http://schemas.microsoft.com/office/drawing/2010/main">
                  <a:blipFill dpi="0" rotWithShape="0">
                    <a:blip/>
                    <a:srcRect b="21692"/>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 y="4340"/>
              <a:ext cx="163" cy="2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 y="4364"/>
              <a:ext cx="190" cy="2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0" y="4364"/>
              <a:ext cx="218" cy="2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20322684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44"/>
          <p:cNvSpPr>
            <a:spLocks noChangeShapeType="1"/>
          </p:cNvSpPr>
          <p:nvPr/>
        </p:nvSpPr>
        <p:spPr bwMode="auto">
          <a:xfrm>
            <a:off x="1374118" y="3521046"/>
            <a:ext cx="1901418" cy="1"/>
          </a:xfrm>
          <a:prstGeom prst="line">
            <a:avLst/>
          </a:prstGeom>
          <a:noFill/>
          <a:ln w="25400">
            <a:solidFill>
              <a:srgbClr val="000000"/>
            </a:solidFill>
            <a:miter lim="400000"/>
            <a:headEnd/>
            <a:tailEnd/>
          </a:ln>
        </p:spPr>
        <p:txBody>
          <a:bodyPr lIns="0" tIns="0" rIns="0" bIns="0"/>
          <a:lstStyle/>
          <a:p>
            <a:endParaRPr lang="fr-FR" sz="2700" dirty="0"/>
          </a:p>
        </p:txBody>
      </p:sp>
      <p:sp>
        <p:nvSpPr>
          <p:cNvPr id="4" name="Shape 347"/>
          <p:cNvSpPr>
            <a:spLocks noChangeShapeType="1"/>
          </p:cNvSpPr>
          <p:nvPr/>
        </p:nvSpPr>
        <p:spPr bwMode="auto">
          <a:xfrm>
            <a:off x="3516384" y="2218370"/>
            <a:ext cx="1900228" cy="1"/>
          </a:xfrm>
          <a:prstGeom prst="line">
            <a:avLst/>
          </a:prstGeom>
          <a:noFill/>
          <a:ln w="25400">
            <a:solidFill>
              <a:srgbClr val="000000"/>
            </a:solidFill>
            <a:miter lim="400000"/>
            <a:headEnd/>
            <a:tailEnd/>
          </a:ln>
        </p:spPr>
        <p:txBody>
          <a:bodyPr lIns="0" tIns="0" rIns="0" bIns="0"/>
          <a:lstStyle/>
          <a:p>
            <a:endParaRPr lang="fr-FR" sz="2700" dirty="0"/>
          </a:p>
        </p:txBody>
      </p:sp>
      <p:sp>
        <p:nvSpPr>
          <p:cNvPr id="5" name="Shape 350"/>
          <p:cNvSpPr>
            <a:spLocks noChangeShapeType="1"/>
          </p:cNvSpPr>
          <p:nvPr/>
        </p:nvSpPr>
        <p:spPr bwMode="auto">
          <a:xfrm>
            <a:off x="5641441" y="2218368"/>
            <a:ext cx="1901418" cy="1"/>
          </a:xfrm>
          <a:prstGeom prst="line">
            <a:avLst/>
          </a:prstGeom>
          <a:noFill/>
          <a:ln w="25400">
            <a:solidFill>
              <a:srgbClr val="000000"/>
            </a:solidFill>
            <a:miter lim="400000"/>
            <a:headEnd/>
            <a:tailEnd/>
          </a:ln>
        </p:spPr>
        <p:txBody>
          <a:bodyPr lIns="0" tIns="0" rIns="0" bIns="0"/>
          <a:lstStyle/>
          <a:p>
            <a:endParaRPr lang="fr-FR" sz="2700" dirty="0"/>
          </a:p>
        </p:txBody>
      </p:sp>
      <p:sp>
        <p:nvSpPr>
          <p:cNvPr id="6" name="Titre 3"/>
          <p:cNvSpPr>
            <a:spLocks/>
          </p:cNvSpPr>
          <p:nvPr/>
        </p:nvSpPr>
        <p:spPr bwMode="auto">
          <a:xfrm>
            <a:off x="454850" y="73134"/>
            <a:ext cx="6482828" cy="857250"/>
          </a:xfrm>
          <a:prstGeom prst="rect">
            <a:avLst/>
          </a:prstGeom>
          <a:noFill/>
          <a:ln w="9525">
            <a:noFill/>
            <a:miter lim="800000"/>
            <a:headEnd/>
            <a:tailEnd/>
          </a:ln>
        </p:spPr>
        <p:txBody>
          <a:bodyPr anchor="ctr"/>
          <a:lstStyle/>
          <a:p>
            <a:pPr algn="l"/>
            <a:r>
              <a:rPr lang="fr-FR" sz="2100" dirty="0">
                <a:solidFill>
                  <a:schemeClr val="accent4"/>
                </a:solidFill>
                <a:latin typeface="+mj-lt"/>
              </a:rPr>
              <a:t>IBM Bluemix </a:t>
            </a:r>
            <a:r>
              <a:rPr lang="fr-FR" sz="2100" dirty="0" smtClean="0">
                <a:solidFill>
                  <a:schemeClr val="accent4"/>
                </a:solidFill>
                <a:latin typeface="+mj-lt"/>
              </a:rPr>
              <a:t>: A unique Service </a:t>
            </a:r>
            <a:r>
              <a:rPr lang="fr-FR" sz="2100" dirty="0" err="1" smtClean="0">
                <a:solidFill>
                  <a:schemeClr val="accent4"/>
                </a:solidFill>
                <a:latin typeface="+mj-lt"/>
              </a:rPr>
              <a:t>Offering</a:t>
            </a:r>
            <a:r>
              <a:rPr lang="fr-FR" sz="2100" dirty="0" smtClean="0">
                <a:solidFill>
                  <a:schemeClr val="accent4"/>
                </a:solidFill>
                <a:latin typeface="+mj-lt"/>
              </a:rPr>
              <a:t>! </a:t>
            </a:r>
            <a:endParaRPr lang="fr-FR" sz="2100" dirty="0">
              <a:solidFill>
                <a:schemeClr val="accent4"/>
              </a:solidFill>
              <a:latin typeface="+mj-lt"/>
            </a:endParaRPr>
          </a:p>
        </p:txBody>
      </p:sp>
      <p:sp>
        <p:nvSpPr>
          <p:cNvPr id="7" name="Shape 341"/>
          <p:cNvSpPr>
            <a:spLocks noChangeShapeType="1"/>
          </p:cNvSpPr>
          <p:nvPr/>
        </p:nvSpPr>
        <p:spPr bwMode="auto">
          <a:xfrm>
            <a:off x="1456632" y="2218369"/>
            <a:ext cx="1901418" cy="1"/>
          </a:xfrm>
          <a:prstGeom prst="line">
            <a:avLst/>
          </a:prstGeom>
          <a:noFill/>
          <a:ln w="25400">
            <a:solidFill>
              <a:srgbClr val="000000"/>
            </a:solidFill>
            <a:miter lim="400000"/>
            <a:headEnd/>
            <a:tailEnd/>
          </a:ln>
        </p:spPr>
        <p:txBody>
          <a:bodyPr lIns="0" tIns="0" rIns="0" bIns="0"/>
          <a:lstStyle/>
          <a:p>
            <a:endParaRPr lang="fr-FR" sz="2700" dirty="0"/>
          </a:p>
        </p:txBody>
      </p:sp>
      <p:grpSp>
        <p:nvGrpSpPr>
          <p:cNvPr id="8" name="Group 640"/>
          <p:cNvGrpSpPr/>
          <p:nvPr/>
        </p:nvGrpSpPr>
        <p:grpSpPr>
          <a:xfrm>
            <a:off x="348793" y="882175"/>
            <a:ext cx="8506558" cy="1203674"/>
            <a:chOff x="29127" y="299999"/>
            <a:chExt cx="7263003" cy="1463117"/>
          </a:xfrm>
        </p:grpSpPr>
        <p:sp>
          <p:nvSpPr>
            <p:cNvPr id="9" name="Shape 596"/>
            <p:cNvSpPr/>
            <p:nvPr/>
          </p:nvSpPr>
          <p:spPr>
            <a:xfrm>
              <a:off x="6577950" y="299999"/>
              <a:ext cx="708474" cy="1427204"/>
            </a:xfrm>
            <a:prstGeom prst="rect">
              <a:avLst/>
            </a:prstGeom>
            <a:solidFill>
              <a:srgbClr val="3C3E3E">
                <a:alpha val="4384"/>
              </a:srgbClr>
            </a:solidFill>
            <a:ln w="12700" cap="flat">
              <a:noFill/>
              <a:miter lim="400000"/>
            </a:ln>
            <a:effectLst/>
          </p:spPr>
          <p:txBody>
            <a:bodyPr wrap="square" lIns="0" tIns="0" rIns="0" bIns="0" numCol="1" anchor="ctr">
              <a:noAutofit/>
            </a:bodyPr>
            <a:lstStyle/>
            <a:p>
              <a:pPr lvl="0">
                <a:defRPr>
                  <a:solidFill>
                    <a:srgbClr val="3C3E3E"/>
                  </a:solidFill>
                </a:defRPr>
              </a:pPr>
              <a:endParaRPr sz="2700" dirty="0"/>
            </a:p>
          </p:txBody>
        </p:sp>
        <p:sp>
          <p:nvSpPr>
            <p:cNvPr id="10" name="Shape 597"/>
            <p:cNvSpPr/>
            <p:nvPr/>
          </p:nvSpPr>
          <p:spPr>
            <a:xfrm>
              <a:off x="29127" y="305706"/>
              <a:ext cx="7263003" cy="1427203"/>
            </a:xfrm>
            <a:prstGeom prst="rect">
              <a:avLst/>
            </a:prstGeom>
            <a:noFill/>
            <a:ln w="25400" cap="flat">
              <a:solidFill>
                <a:srgbClr val="5F6E75"/>
              </a:solidFill>
              <a:prstDash val="solid"/>
              <a:bevel/>
            </a:ln>
            <a:effectLst/>
          </p:spPr>
          <p:txBody>
            <a:bodyPr wrap="square" lIns="0" tIns="0" rIns="0" bIns="0" numCol="1" anchor="ctr">
              <a:noAutofit/>
            </a:bodyPr>
            <a:lstStyle/>
            <a:p>
              <a:pPr lvl="0">
                <a:defRPr>
                  <a:solidFill>
                    <a:srgbClr val="3C3E3E"/>
                  </a:solidFill>
                </a:defRPr>
              </a:pPr>
              <a:endParaRPr sz="2700" dirty="0"/>
            </a:p>
          </p:txBody>
        </p:sp>
        <p:grpSp>
          <p:nvGrpSpPr>
            <p:cNvPr id="11" name="Group 603"/>
            <p:cNvGrpSpPr/>
            <p:nvPr/>
          </p:nvGrpSpPr>
          <p:grpSpPr>
            <a:xfrm>
              <a:off x="259867" y="586721"/>
              <a:ext cx="694474" cy="969058"/>
              <a:chOff x="0" y="0"/>
              <a:chExt cx="694473" cy="969057"/>
            </a:xfrm>
          </p:grpSpPr>
          <p:grpSp>
            <p:nvGrpSpPr>
              <p:cNvPr id="48" name="Group 601"/>
              <p:cNvGrpSpPr/>
              <p:nvPr/>
            </p:nvGrpSpPr>
            <p:grpSpPr>
              <a:xfrm>
                <a:off x="0" y="0"/>
                <a:ext cx="694473" cy="615105"/>
                <a:chOff x="0" y="0"/>
                <a:chExt cx="694472" cy="615104"/>
              </a:xfrm>
            </p:grpSpPr>
            <p:pic>
              <p:nvPicPr>
                <p:cNvPr id="50" name="image71.png"/>
                <p:cNvPicPr/>
                <p:nvPr/>
              </p:nvPicPr>
              <p:blipFill>
                <a:blip r:embed="rId2">
                  <a:extLst/>
                </a:blip>
                <a:stretch>
                  <a:fillRect/>
                </a:stretch>
              </p:blipFill>
              <p:spPr>
                <a:xfrm>
                  <a:off x="173217" y="134866"/>
                  <a:ext cx="332151" cy="332397"/>
                </a:xfrm>
                <a:prstGeom prst="rect">
                  <a:avLst/>
                </a:prstGeom>
                <a:ln w="12700" cap="flat">
                  <a:noFill/>
                  <a:miter lim="400000"/>
                </a:ln>
                <a:effectLst/>
              </p:spPr>
            </p:pic>
            <p:pic>
              <p:nvPicPr>
                <p:cNvPr id="51" name="hexagon-filtered.png"/>
                <p:cNvPicPr/>
                <p:nvPr/>
              </p:nvPicPr>
              <p:blipFill>
                <a:blip r:embed="rId3">
                  <a:extLst/>
                </a:blip>
                <a:srcRect/>
                <a:stretch>
                  <a:fillRect/>
                </a:stretch>
              </p:blipFill>
              <p:spPr>
                <a:xfrm>
                  <a:off x="0" y="0"/>
                  <a:ext cx="694473" cy="615105"/>
                </a:xfrm>
                <a:prstGeom prst="rect">
                  <a:avLst/>
                </a:prstGeom>
                <a:ln w="12700" cap="flat">
                  <a:noFill/>
                  <a:miter lim="400000"/>
                </a:ln>
                <a:effectLst/>
              </p:spPr>
            </p:pic>
          </p:grpSp>
          <p:sp>
            <p:nvSpPr>
              <p:cNvPr id="49" name="Shape 602"/>
              <p:cNvSpPr/>
              <p:nvPr/>
            </p:nvSpPr>
            <p:spPr>
              <a:xfrm>
                <a:off x="114167" y="623001"/>
                <a:ext cx="366856" cy="3460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1350" dirty="0"/>
                  <a:t>Web</a:t>
                </a:r>
              </a:p>
            </p:txBody>
          </p:sp>
        </p:grpSp>
        <p:grpSp>
          <p:nvGrpSpPr>
            <p:cNvPr id="12" name="Group 608"/>
            <p:cNvGrpSpPr/>
            <p:nvPr/>
          </p:nvGrpSpPr>
          <p:grpSpPr>
            <a:xfrm>
              <a:off x="1052192" y="586721"/>
              <a:ext cx="694475" cy="969058"/>
              <a:chOff x="0" y="0"/>
              <a:chExt cx="694473" cy="969057"/>
            </a:xfrm>
          </p:grpSpPr>
          <p:grpSp>
            <p:nvGrpSpPr>
              <p:cNvPr id="44" name="Group 606"/>
              <p:cNvGrpSpPr/>
              <p:nvPr/>
            </p:nvGrpSpPr>
            <p:grpSpPr>
              <a:xfrm>
                <a:off x="0" y="0"/>
                <a:ext cx="694473" cy="615105"/>
                <a:chOff x="0" y="0"/>
                <a:chExt cx="694472" cy="615104"/>
              </a:xfrm>
            </p:grpSpPr>
            <p:pic>
              <p:nvPicPr>
                <p:cNvPr id="46" name="image84.png"/>
                <p:cNvPicPr/>
                <p:nvPr/>
              </p:nvPicPr>
              <p:blipFill>
                <a:blip r:embed="rId4">
                  <a:extLst/>
                </a:blip>
                <a:stretch>
                  <a:fillRect/>
                </a:stretch>
              </p:blipFill>
              <p:spPr>
                <a:xfrm>
                  <a:off x="156555" y="117275"/>
                  <a:ext cx="381362" cy="380554"/>
                </a:xfrm>
                <a:prstGeom prst="rect">
                  <a:avLst/>
                </a:prstGeom>
                <a:ln w="12700" cap="flat">
                  <a:noFill/>
                  <a:miter lim="400000"/>
                </a:ln>
                <a:effectLst/>
              </p:spPr>
            </p:pic>
            <p:pic>
              <p:nvPicPr>
                <p:cNvPr id="47" name="hexagon-filtered.png"/>
                <p:cNvPicPr/>
                <p:nvPr/>
              </p:nvPicPr>
              <p:blipFill>
                <a:blip r:embed="rId3">
                  <a:extLst/>
                </a:blip>
                <a:srcRect/>
                <a:stretch>
                  <a:fillRect/>
                </a:stretch>
              </p:blipFill>
              <p:spPr>
                <a:xfrm>
                  <a:off x="0" y="0"/>
                  <a:ext cx="694473" cy="615105"/>
                </a:xfrm>
                <a:prstGeom prst="rect">
                  <a:avLst/>
                </a:prstGeom>
                <a:ln w="12700" cap="flat">
                  <a:noFill/>
                  <a:miter lim="400000"/>
                </a:ln>
                <a:effectLst/>
              </p:spPr>
            </p:pic>
          </p:grpSp>
          <p:sp>
            <p:nvSpPr>
              <p:cNvPr id="45" name="Shape 607"/>
              <p:cNvSpPr/>
              <p:nvPr/>
            </p:nvSpPr>
            <p:spPr>
              <a:xfrm>
                <a:off x="130638" y="623001"/>
                <a:ext cx="377750" cy="3460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1350" dirty="0"/>
                  <a:t>Data</a:t>
                </a:r>
              </a:p>
            </p:txBody>
          </p:sp>
        </p:grpSp>
        <p:grpSp>
          <p:nvGrpSpPr>
            <p:cNvPr id="13" name="Group 613"/>
            <p:cNvGrpSpPr/>
            <p:nvPr/>
          </p:nvGrpSpPr>
          <p:grpSpPr>
            <a:xfrm>
              <a:off x="1844518" y="586721"/>
              <a:ext cx="694474" cy="969058"/>
              <a:chOff x="0" y="0"/>
              <a:chExt cx="694473" cy="969057"/>
            </a:xfrm>
          </p:grpSpPr>
          <p:grpSp>
            <p:nvGrpSpPr>
              <p:cNvPr id="40" name="Group 611"/>
              <p:cNvGrpSpPr/>
              <p:nvPr/>
            </p:nvGrpSpPr>
            <p:grpSpPr>
              <a:xfrm>
                <a:off x="0" y="0"/>
                <a:ext cx="694473" cy="615105"/>
                <a:chOff x="0" y="0"/>
                <a:chExt cx="694472" cy="615104"/>
              </a:xfrm>
            </p:grpSpPr>
            <p:pic>
              <p:nvPicPr>
                <p:cNvPr id="42" name="image74.png"/>
                <p:cNvPicPr/>
                <p:nvPr/>
              </p:nvPicPr>
              <p:blipFill>
                <a:blip r:embed="rId5">
                  <a:extLst/>
                </a:blip>
                <a:stretch>
                  <a:fillRect/>
                </a:stretch>
              </p:blipFill>
              <p:spPr>
                <a:xfrm>
                  <a:off x="149327" y="107334"/>
                  <a:ext cx="381362" cy="380554"/>
                </a:xfrm>
                <a:prstGeom prst="rect">
                  <a:avLst/>
                </a:prstGeom>
                <a:ln w="12700" cap="flat">
                  <a:noFill/>
                  <a:miter lim="400000"/>
                </a:ln>
                <a:effectLst/>
              </p:spPr>
            </p:pic>
            <p:pic>
              <p:nvPicPr>
                <p:cNvPr id="43" name="hexagon-filtered.png"/>
                <p:cNvPicPr/>
                <p:nvPr/>
              </p:nvPicPr>
              <p:blipFill>
                <a:blip r:embed="rId3">
                  <a:extLst/>
                </a:blip>
                <a:srcRect/>
                <a:stretch>
                  <a:fillRect/>
                </a:stretch>
              </p:blipFill>
              <p:spPr>
                <a:xfrm>
                  <a:off x="0" y="0"/>
                  <a:ext cx="694473" cy="615105"/>
                </a:xfrm>
                <a:prstGeom prst="rect">
                  <a:avLst/>
                </a:prstGeom>
                <a:ln w="12700" cap="flat">
                  <a:noFill/>
                  <a:miter lim="400000"/>
                </a:ln>
                <a:effectLst/>
              </p:spPr>
            </p:pic>
          </p:grpSp>
          <p:sp>
            <p:nvSpPr>
              <p:cNvPr id="41" name="Shape 612"/>
              <p:cNvSpPr/>
              <p:nvPr/>
            </p:nvSpPr>
            <p:spPr>
              <a:xfrm>
                <a:off x="67626" y="623001"/>
                <a:ext cx="500930" cy="3460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1350" dirty="0"/>
                  <a:t>Mobile</a:t>
                </a:r>
              </a:p>
            </p:txBody>
          </p:sp>
        </p:grpSp>
        <p:grpSp>
          <p:nvGrpSpPr>
            <p:cNvPr id="14" name="Group 617"/>
            <p:cNvGrpSpPr/>
            <p:nvPr/>
          </p:nvGrpSpPr>
          <p:grpSpPr>
            <a:xfrm>
              <a:off x="3428461" y="586721"/>
              <a:ext cx="694475" cy="1176395"/>
              <a:chOff x="2994" y="0"/>
              <a:chExt cx="694474" cy="1176394"/>
            </a:xfrm>
          </p:grpSpPr>
          <p:pic>
            <p:nvPicPr>
              <p:cNvPr id="37" name="image7.png"/>
              <p:cNvPicPr/>
              <p:nvPr/>
            </p:nvPicPr>
            <p:blipFill>
              <a:blip r:embed="rId6">
                <a:extLst/>
              </a:blip>
              <a:srcRect l="24231" t="21270" r="25711" b="19514"/>
              <a:stretch>
                <a:fillRect/>
              </a:stretch>
            </p:blipFill>
            <p:spPr>
              <a:xfrm>
                <a:off x="150035" y="118217"/>
                <a:ext cx="366878" cy="382232"/>
              </a:xfrm>
              <a:prstGeom prst="rect">
                <a:avLst/>
              </a:prstGeom>
              <a:ln w="12700" cap="flat">
                <a:noFill/>
                <a:miter lim="400000"/>
              </a:ln>
              <a:effectLst/>
            </p:spPr>
          </p:pic>
          <p:pic>
            <p:nvPicPr>
              <p:cNvPr id="38" name="hexagon-filtered.png"/>
              <p:cNvPicPr/>
              <p:nvPr/>
            </p:nvPicPr>
            <p:blipFill>
              <a:blip r:embed="rId3">
                <a:extLst/>
              </a:blip>
              <a:stretch>
                <a:fillRect/>
              </a:stretch>
            </p:blipFill>
            <p:spPr>
              <a:xfrm>
                <a:off x="2994" y="0"/>
                <a:ext cx="694474" cy="615105"/>
              </a:xfrm>
              <a:prstGeom prst="rect">
                <a:avLst/>
              </a:prstGeom>
              <a:ln w="12700" cap="flat">
                <a:noFill/>
                <a:miter lim="400000"/>
              </a:ln>
              <a:effectLst/>
            </p:spPr>
          </p:pic>
          <p:sp>
            <p:nvSpPr>
              <p:cNvPr id="39" name="Shape 616"/>
              <p:cNvSpPr/>
              <p:nvPr/>
            </p:nvSpPr>
            <p:spPr>
              <a:xfrm>
                <a:off x="14988" y="577809"/>
                <a:ext cx="665169" cy="5985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lang="fr-FR" sz="1350" dirty="0" smtClean="0"/>
                  <a:t>Business</a:t>
                </a:r>
                <a:br>
                  <a:rPr lang="fr-FR" sz="1350" dirty="0" smtClean="0"/>
                </a:br>
                <a:r>
                  <a:rPr lang="fr-FR" sz="1350" dirty="0" err="1" smtClean="0"/>
                  <a:t>Analytics</a:t>
                </a:r>
                <a:endParaRPr sz="1350" dirty="0"/>
              </a:p>
            </p:txBody>
          </p:sp>
        </p:grpSp>
        <p:grpSp>
          <p:nvGrpSpPr>
            <p:cNvPr id="15" name="Group 622"/>
            <p:cNvGrpSpPr/>
            <p:nvPr/>
          </p:nvGrpSpPr>
          <p:grpSpPr>
            <a:xfrm>
              <a:off x="2643430" y="586721"/>
              <a:ext cx="694476" cy="984398"/>
              <a:chOff x="21884" y="0"/>
              <a:chExt cx="694474" cy="984397"/>
            </a:xfrm>
          </p:grpSpPr>
          <p:sp>
            <p:nvSpPr>
              <p:cNvPr id="33" name="Shape 618"/>
              <p:cNvSpPr/>
              <p:nvPr/>
            </p:nvSpPr>
            <p:spPr>
              <a:xfrm>
                <a:off x="25044" y="638341"/>
                <a:ext cx="681592" cy="3460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lang="fr-FR" sz="1350" dirty="0" smtClean="0"/>
                  <a:t>Cognitive</a:t>
                </a:r>
                <a:endParaRPr sz="1350" dirty="0"/>
              </a:p>
            </p:txBody>
          </p:sp>
          <p:grpSp>
            <p:nvGrpSpPr>
              <p:cNvPr id="34" name="Group 621"/>
              <p:cNvGrpSpPr/>
              <p:nvPr/>
            </p:nvGrpSpPr>
            <p:grpSpPr>
              <a:xfrm>
                <a:off x="21884" y="0"/>
                <a:ext cx="694474" cy="615105"/>
                <a:chOff x="0" y="0"/>
                <a:chExt cx="694472" cy="615104"/>
              </a:xfrm>
            </p:grpSpPr>
            <p:pic>
              <p:nvPicPr>
                <p:cNvPr id="35" name="image86.png"/>
                <p:cNvPicPr/>
                <p:nvPr/>
              </p:nvPicPr>
              <p:blipFill>
                <a:blip r:embed="rId7">
                  <a:extLst/>
                </a:blip>
                <a:stretch>
                  <a:fillRect/>
                </a:stretch>
              </p:blipFill>
              <p:spPr>
                <a:xfrm>
                  <a:off x="151730" y="108668"/>
                  <a:ext cx="381362" cy="381504"/>
                </a:xfrm>
                <a:prstGeom prst="rect">
                  <a:avLst/>
                </a:prstGeom>
                <a:ln w="12700" cap="flat">
                  <a:noFill/>
                  <a:miter lim="400000"/>
                </a:ln>
                <a:effectLst/>
              </p:spPr>
            </p:pic>
            <p:pic>
              <p:nvPicPr>
                <p:cNvPr id="36" name="hexagon-filtered.png"/>
                <p:cNvPicPr/>
                <p:nvPr/>
              </p:nvPicPr>
              <p:blipFill>
                <a:blip r:embed="rId3">
                  <a:extLst/>
                </a:blip>
                <a:stretch>
                  <a:fillRect/>
                </a:stretch>
              </p:blipFill>
              <p:spPr>
                <a:xfrm>
                  <a:off x="0" y="0"/>
                  <a:ext cx="694473" cy="615105"/>
                </a:xfrm>
                <a:prstGeom prst="rect">
                  <a:avLst/>
                </a:prstGeom>
                <a:ln w="12700" cap="flat">
                  <a:noFill/>
                  <a:miter lim="400000"/>
                </a:ln>
                <a:effectLst/>
              </p:spPr>
            </p:pic>
          </p:grpSp>
        </p:grpSp>
        <p:grpSp>
          <p:nvGrpSpPr>
            <p:cNvPr id="16" name="Group 626"/>
            <p:cNvGrpSpPr/>
            <p:nvPr/>
          </p:nvGrpSpPr>
          <p:grpSpPr>
            <a:xfrm>
              <a:off x="4221496" y="586721"/>
              <a:ext cx="694474" cy="969059"/>
              <a:chOff x="0" y="0"/>
              <a:chExt cx="694473" cy="969058"/>
            </a:xfrm>
          </p:grpSpPr>
          <p:pic>
            <p:nvPicPr>
              <p:cNvPr id="30" name="image11.png"/>
              <p:cNvPicPr/>
              <p:nvPr/>
            </p:nvPicPr>
            <p:blipFill>
              <a:blip r:embed="rId8">
                <a:extLst/>
              </a:blip>
              <a:srcRect l="25268" t="17846" r="25268" b="18901"/>
              <a:stretch>
                <a:fillRect/>
              </a:stretch>
            </p:blipFill>
            <p:spPr>
              <a:xfrm>
                <a:off x="148112" y="93481"/>
                <a:ext cx="349718" cy="381109"/>
              </a:xfrm>
              <a:prstGeom prst="rect">
                <a:avLst/>
              </a:prstGeom>
              <a:ln w="12700" cap="flat">
                <a:noFill/>
                <a:miter lim="400000"/>
              </a:ln>
              <a:effectLst/>
            </p:spPr>
          </p:pic>
          <p:sp>
            <p:nvSpPr>
              <p:cNvPr id="31" name="Shape 624"/>
              <p:cNvSpPr/>
              <p:nvPr/>
            </p:nvSpPr>
            <p:spPr>
              <a:xfrm>
                <a:off x="185090" y="623001"/>
                <a:ext cx="279207" cy="3460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1350" dirty="0" err="1"/>
                  <a:t>IoT</a:t>
                </a:r>
                <a:endParaRPr sz="1350" dirty="0"/>
              </a:p>
            </p:txBody>
          </p:sp>
          <p:pic>
            <p:nvPicPr>
              <p:cNvPr id="32" name="hexagon-filtered.png"/>
              <p:cNvPicPr/>
              <p:nvPr/>
            </p:nvPicPr>
            <p:blipFill>
              <a:blip r:embed="rId3">
                <a:extLst/>
              </a:blip>
              <a:stretch>
                <a:fillRect/>
              </a:stretch>
            </p:blipFill>
            <p:spPr>
              <a:xfrm>
                <a:off x="0" y="0"/>
                <a:ext cx="694473" cy="615105"/>
              </a:xfrm>
              <a:prstGeom prst="rect">
                <a:avLst/>
              </a:prstGeom>
              <a:ln w="12700" cap="flat">
                <a:noFill/>
                <a:miter lim="400000"/>
              </a:ln>
              <a:effectLst/>
            </p:spPr>
          </p:pic>
        </p:grpSp>
        <p:grpSp>
          <p:nvGrpSpPr>
            <p:cNvPr id="17" name="Group 631"/>
            <p:cNvGrpSpPr/>
            <p:nvPr/>
          </p:nvGrpSpPr>
          <p:grpSpPr>
            <a:xfrm>
              <a:off x="4944304" y="586721"/>
              <a:ext cx="763993" cy="969059"/>
              <a:chOff x="-69518" y="0"/>
              <a:chExt cx="763991" cy="969058"/>
            </a:xfrm>
          </p:grpSpPr>
          <p:sp>
            <p:nvSpPr>
              <p:cNvPr id="26" name="Shape 627"/>
              <p:cNvSpPr/>
              <p:nvPr/>
            </p:nvSpPr>
            <p:spPr>
              <a:xfrm>
                <a:off x="-69518" y="623002"/>
                <a:ext cx="599473" cy="3460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lang="fr-FR" sz="1350" dirty="0" smtClean="0"/>
                  <a:t>Security</a:t>
                </a:r>
                <a:endParaRPr sz="1350" dirty="0"/>
              </a:p>
            </p:txBody>
          </p:sp>
          <p:grpSp>
            <p:nvGrpSpPr>
              <p:cNvPr id="27" name="Group 630"/>
              <p:cNvGrpSpPr/>
              <p:nvPr/>
            </p:nvGrpSpPr>
            <p:grpSpPr>
              <a:xfrm>
                <a:off x="0" y="0"/>
                <a:ext cx="694473" cy="615105"/>
                <a:chOff x="0" y="0"/>
                <a:chExt cx="694472" cy="615104"/>
              </a:xfrm>
            </p:grpSpPr>
            <p:pic>
              <p:nvPicPr>
                <p:cNvPr id="28" name="image65.png"/>
                <p:cNvPicPr/>
                <p:nvPr/>
              </p:nvPicPr>
              <p:blipFill>
                <a:blip r:embed="rId9">
                  <a:extLst/>
                </a:blip>
                <a:stretch>
                  <a:fillRect/>
                </a:stretch>
              </p:blipFill>
              <p:spPr>
                <a:xfrm>
                  <a:off x="148877" y="106803"/>
                  <a:ext cx="381361" cy="381505"/>
                </a:xfrm>
                <a:prstGeom prst="rect">
                  <a:avLst/>
                </a:prstGeom>
                <a:ln w="12700" cap="flat">
                  <a:noFill/>
                  <a:miter lim="400000"/>
                </a:ln>
                <a:effectLst/>
              </p:spPr>
            </p:pic>
            <p:pic>
              <p:nvPicPr>
                <p:cNvPr id="29" name="hexagon-filtered.png"/>
                <p:cNvPicPr/>
                <p:nvPr/>
              </p:nvPicPr>
              <p:blipFill>
                <a:blip r:embed="rId3">
                  <a:extLst/>
                </a:blip>
                <a:stretch>
                  <a:fillRect/>
                </a:stretch>
              </p:blipFill>
              <p:spPr>
                <a:xfrm>
                  <a:off x="0" y="0"/>
                  <a:ext cx="694473" cy="615105"/>
                </a:xfrm>
                <a:prstGeom prst="rect">
                  <a:avLst/>
                </a:prstGeom>
                <a:ln w="12700" cap="flat">
                  <a:noFill/>
                  <a:miter lim="400000"/>
                </a:ln>
                <a:effectLst/>
              </p:spPr>
            </p:pic>
          </p:grpSp>
        </p:grpSp>
        <p:grpSp>
          <p:nvGrpSpPr>
            <p:cNvPr id="18" name="Group 637"/>
            <p:cNvGrpSpPr/>
            <p:nvPr/>
          </p:nvGrpSpPr>
          <p:grpSpPr>
            <a:xfrm>
              <a:off x="5779561" y="751356"/>
              <a:ext cx="988284" cy="804425"/>
              <a:chOff x="-125220" y="0"/>
              <a:chExt cx="988284" cy="804423"/>
            </a:xfrm>
          </p:grpSpPr>
          <p:sp>
            <p:nvSpPr>
              <p:cNvPr id="21" name="Shape 632"/>
              <p:cNvSpPr/>
              <p:nvPr/>
            </p:nvSpPr>
            <p:spPr>
              <a:xfrm>
                <a:off x="-125220" y="458368"/>
                <a:ext cx="988284" cy="3460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FFA574"/>
                    </a:solidFill>
                    <a:latin typeface="Helvetica Neue Medium"/>
                    <a:ea typeface="Helvetica Neue Medium"/>
                    <a:cs typeface="Helvetica Neue Medium"/>
                    <a:sym typeface="Helvetica Neue Medium"/>
                  </a:defRPr>
                </a:lvl1pPr>
              </a:lstStyle>
              <a:p>
                <a:pPr lvl="0">
                  <a:defRPr sz="1800">
                    <a:solidFill>
                      <a:srgbClr val="000000"/>
                    </a:solidFill>
                  </a:defRPr>
                </a:pPr>
                <a:r>
                  <a:rPr lang="fr-FR" sz="1350" dirty="0" err="1" smtClean="0"/>
                  <a:t>Your</a:t>
                </a:r>
                <a:r>
                  <a:rPr lang="fr-FR" sz="1350" dirty="0" smtClean="0"/>
                  <a:t> services!</a:t>
                </a:r>
                <a:endParaRPr sz="1350" dirty="0"/>
              </a:p>
            </p:txBody>
          </p:sp>
          <p:grpSp>
            <p:nvGrpSpPr>
              <p:cNvPr id="22" name="Group 636"/>
              <p:cNvGrpSpPr/>
              <p:nvPr/>
            </p:nvGrpSpPr>
            <p:grpSpPr>
              <a:xfrm>
                <a:off x="85952" y="0"/>
                <a:ext cx="260559" cy="260013"/>
                <a:chOff x="0" y="0"/>
                <a:chExt cx="260558" cy="260012"/>
              </a:xfrm>
            </p:grpSpPr>
            <p:sp>
              <p:nvSpPr>
                <p:cNvPr id="23" name="Shape 633"/>
                <p:cNvSpPr/>
                <p:nvPr/>
              </p:nvSpPr>
              <p:spPr>
                <a:xfrm>
                  <a:off x="112951" y="0"/>
                  <a:ext cx="144328" cy="126394"/>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342883">
                    <a:defRPr sz="1200">
                      <a:latin typeface="Helvetica"/>
                      <a:ea typeface="Helvetica"/>
                      <a:cs typeface="Helvetica"/>
                      <a:sym typeface="Helvetica"/>
                    </a:defRPr>
                  </a:pPr>
                  <a:endParaRPr sz="900"/>
                </a:p>
              </p:txBody>
            </p:sp>
            <p:sp>
              <p:nvSpPr>
                <p:cNvPr id="24" name="Shape 634"/>
                <p:cNvSpPr/>
                <p:nvPr/>
              </p:nvSpPr>
              <p:spPr>
                <a:xfrm>
                  <a:off x="0" y="71667"/>
                  <a:ext cx="144327" cy="126395"/>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342883">
                    <a:defRPr sz="1200">
                      <a:latin typeface="Helvetica"/>
                      <a:ea typeface="Helvetica"/>
                      <a:cs typeface="Helvetica"/>
                      <a:sym typeface="Helvetica"/>
                    </a:defRPr>
                  </a:pPr>
                  <a:endParaRPr sz="900"/>
                </a:p>
              </p:txBody>
            </p:sp>
            <p:sp>
              <p:nvSpPr>
                <p:cNvPr id="25" name="Shape 635"/>
                <p:cNvSpPr/>
                <p:nvPr/>
              </p:nvSpPr>
              <p:spPr>
                <a:xfrm>
                  <a:off x="116231" y="133618"/>
                  <a:ext cx="144328" cy="126395"/>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342883">
                    <a:defRPr sz="1200">
                      <a:latin typeface="Helvetica"/>
                      <a:ea typeface="Helvetica"/>
                      <a:cs typeface="Helvetica"/>
                      <a:sym typeface="Helvetica"/>
                    </a:defRPr>
                  </a:pPr>
                  <a:endParaRPr sz="900"/>
                </a:p>
              </p:txBody>
            </p:sp>
          </p:grpSp>
        </p:grpSp>
        <p:sp>
          <p:nvSpPr>
            <p:cNvPr id="19" name="Shape 638"/>
            <p:cNvSpPr/>
            <p:nvPr/>
          </p:nvSpPr>
          <p:spPr>
            <a:xfrm>
              <a:off x="6711514" y="777268"/>
              <a:ext cx="151922" cy="3460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sp>
          <p:nvSpPr>
            <p:cNvPr id="20" name="Shape 639"/>
            <p:cNvSpPr/>
            <p:nvPr/>
          </p:nvSpPr>
          <p:spPr>
            <a:xfrm>
              <a:off x="5837740" y="612344"/>
              <a:ext cx="610742" cy="535770"/>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19050" cap="flat">
              <a:solidFill>
                <a:srgbClr val="FFA574"/>
              </a:solidFill>
              <a:prstDash val="solid"/>
              <a:miter lim="400000"/>
            </a:ln>
            <a:effectLst/>
          </p:spPr>
          <p:txBody>
            <a:bodyPr wrap="square" lIns="0" tIns="0" rIns="0" bIns="0" numCol="1" anchor="ctr">
              <a:noAutofit/>
            </a:bodyPr>
            <a:lstStyle/>
            <a:p>
              <a:pPr defTabSz="342883">
                <a:defRPr sz="1200">
                  <a:latin typeface="Helvetica"/>
                  <a:ea typeface="Helvetica"/>
                  <a:cs typeface="Helvetica"/>
                  <a:sym typeface="Helvetica"/>
                </a:defRPr>
              </a:pPr>
              <a:endParaRPr sz="900"/>
            </a:p>
          </p:txBody>
        </p:sp>
      </p:grpSp>
      <p:sp>
        <p:nvSpPr>
          <p:cNvPr id="52" name="Shape 342"/>
          <p:cNvSpPr>
            <a:spLocks noChangeArrowheads="1"/>
          </p:cNvSpPr>
          <p:nvPr/>
        </p:nvSpPr>
        <p:spPr bwMode="auto">
          <a:xfrm>
            <a:off x="1456632" y="2095185"/>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a:solidFill>
                  <a:srgbClr val="000000"/>
                </a:solidFill>
                <a:sym typeface="Helvetica Neue Bold for IBM"/>
              </a:rPr>
              <a:t>Web </a:t>
            </a:r>
            <a:r>
              <a:rPr lang="fr-FR" sz="1050" b="1" dirty="0" smtClean="0">
                <a:solidFill>
                  <a:srgbClr val="000000"/>
                </a:solidFill>
                <a:sym typeface="Helvetica Neue Bold for IBM"/>
              </a:rPr>
              <a:t>&amp; applications</a:t>
            </a:r>
            <a:endParaRPr lang="fr-FR" sz="1050" dirty="0">
              <a:sym typeface="Helvetica Neue Light"/>
            </a:endParaRPr>
          </a:p>
        </p:txBody>
      </p:sp>
      <p:sp>
        <p:nvSpPr>
          <p:cNvPr id="53" name="Shape 342"/>
          <p:cNvSpPr>
            <a:spLocks noChangeArrowheads="1"/>
          </p:cNvSpPr>
          <p:nvPr/>
        </p:nvSpPr>
        <p:spPr bwMode="auto">
          <a:xfrm>
            <a:off x="3532049" y="2101768"/>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smtClean="0">
                <a:solidFill>
                  <a:srgbClr val="000000"/>
                </a:solidFill>
                <a:sym typeface="Helvetica Neue Bold for IBM"/>
              </a:rPr>
              <a:t>Data Management</a:t>
            </a:r>
            <a:endParaRPr lang="fr-FR" sz="1050" dirty="0">
              <a:sym typeface="Helvetica Neue Light"/>
            </a:endParaRPr>
          </a:p>
        </p:txBody>
      </p:sp>
      <p:sp>
        <p:nvSpPr>
          <p:cNvPr id="54" name="Shape 342"/>
          <p:cNvSpPr>
            <a:spLocks noChangeArrowheads="1"/>
          </p:cNvSpPr>
          <p:nvPr/>
        </p:nvSpPr>
        <p:spPr bwMode="auto">
          <a:xfrm>
            <a:off x="5641441" y="2109837"/>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a:solidFill>
                  <a:srgbClr val="000000"/>
                </a:solidFill>
                <a:sym typeface="Helvetica Neue Bold for IBM"/>
              </a:rPr>
              <a:t>Mobile</a:t>
            </a:r>
            <a:endParaRPr lang="fr-FR" sz="1050" dirty="0">
              <a:sym typeface="Helvetica Neue Light"/>
            </a:endParaRPr>
          </a:p>
        </p:txBody>
      </p:sp>
      <p:sp>
        <p:nvSpPr>
          <p:cNvPr id="55" name="Shape 342"/>
          <p:cNvSpPr>
            <a:spLocks noChangeArrowheads="1"/>
          </p:cNvSpPr>
          <p:nvPr/>
        </p:nvSpPr>
        <p:spPr bwMode="auto">
          <a:xfrm>
            <a:off x="1382845" y="3383885"/>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smtClean="0">
                <a:solidFill>
                  <a:srgbClr val="000000"/>
                </a:solidFill>
                <a:sym typeface="Helvetica Neue Bold for IBM"/>
              </a:rPr>
              <a:t>Cognitive </a:t>
            </a:r>
            <a:r>
              <a:rPr lang="fr-FR" sz="1050" b="1" dirty="0" smtClean="0">
                <a:solidFill>
                  <a:srgbClr val="FF0000"/>
                </a:solidFill>
                <a:sym typeface="Helvetica Neue Bold for IBM"/>
              </a:rPr>
              <a:t>*</a:t>
            </a:r>
            <a:endParaRPr lang="fr-FR" sz="1050" dirty="0">
              <a:solidFill>
                <a:srgbClr val="FF0000"/>
              </a:solidFill>
              <a:sym typeface="Helvetica Neue Light"/>
            </a:endParaRPr>
          </a:p>
        </p:txBody>
      </p:sp>
      <p:sp>
        <p:nvSpPr>
          <p:cNvPr id="56" name="Shape 344"/>
          <p:cNvSpPr>
            <a:spLocks noChangeShapeType="1"/>
          </p:cNvSpPr>
          <p:nvPr/>
        </p:nvSpPr>
        <p:spPr bwMode="auto">
          <a:xfrm>
            <a:off x="3513548" y="3514319"/>
            <a:ext cx="1901418" cy="1"/>
          </a:xfrm>
          <a:prstGeom prst="line">
            <a:avLst/>
          </a:prstGeom>
          <a:noFill/>
          <a:ln w="25400">
            <a:solidFill>
              <a:srgbClr val="000000"/>
            </a:solidFill>
            <a:miter lim="400000"/>
            <a:headEnd/>
            <a:tailEnd/>
          </a:ln>
        </p:spPr>
        <p:txBody>
          <a:bodyPr lIns="0" tIns="0" rIns="0" bIns="0"/>
          <a:lstStyle/>
          <a:p>
            <a:endParaRPr lang="fr-FR" sz="2700"/>
          </a:p>
        </p:txBody>
      </p:sp>
      <p:sp>
        <p:nvSpPr>
          <p:cNvPr id="57" name="Shape 342"/>
          <p:cNvSpPr>
            <a:spLocks noChangeArrowheads="1"/>
          </p:cNvSpPr>
          <p:nvPr/>
        </p:nvSpPr>
        <p:spPr bwMode="auto">
          <a:xfrm>
            <a:off x="3514207" y="3385226"/>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err="1">
                <a:solidFill>
                  <a:srgbClr val="000000"/>
                </a:solidFill>
                <a:sym typeface="Helvetica Neue Bold for IBM"/>
              </a:rPr>
              <a:t>IoT</a:t>
            </a:r>
            <a:endParaRPr lang="fr-FR" sz="1050" dirty="0">
              <a:sym typeface="Helvetica Neue Light"/>
            </a:endParaRPr>
          </a:p>
        </p:txBody>
      </p:sp>
      <p:sp>
        <p:nvSpPr>
          <p:cNvPr id="58" name="Shape 344"/>
          <p:cNvSpPr>
            <a:spLocks noChangeShapeType="1"/>
          </p:cNvSpPr>
          <p:nvPr/>
        </p:nvSpPr>
        <p:spPr bwMode="auto">
          <a:xfrm>
            <a:off x="5612633" y="3741573"/>
            <a:ext cx="1901418" cy="1"/>
          </a:xfrm>
          <a:prstGeom prst="line">
            <a:avLst/>
          </a:prstGeom>
          <a:noFill/>
          <a:ln w="25400">
            <a:solidFill>
              <a:srgbClr val="000000"/>
            </a:solidFill>
            <a:miter lim="400000"/>
            <a:headEnd/>
            <a:tailEnd/>
          </a:ln>
        </p:spPr>
        <p:txBody>
          <a:bodyPr lIns="0" tIns="0" rIns="0" bIns="0"/>
          <a:lstStyle/>
          <a:p>
            <a:endParaRPr lang="fr-FR" sz="2700"/>
          </a:p>
        </p:txBody>
      </p:sp>
      <p:sp>
        <p:nvSpPr>
          <p:cNvPr id="59" name="Shape 342"/>
          <p:cNvSpPr>
            <a:spLocks noChangeArrowheads="1"/>
          </p:cNvSpPr>
          <p:nvPr/>
        </p:nvSpPr>
        <p:spPr bwMode="auto">
          <a:xfrm>
            <a:off x="5613291" y="3588278"/>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smtClean="0">
                <a:solidFill>
                  <a:srgbClr val="000000"/>
                </a:solidFill>
                <a:sym typeface="Helvetica Neue Bold for IBM"/>
              </a:rPr>
              <a:t>Security</a:t>
            </a:r>
            <a:endParaRPr lang="fr-FR" sz="1050" dirty="0">
              <a:sym typeface="Helvetica Neue Light"/>
            </a:endParaRPr>
          </a:p>
        </p:txBody>
      </p:sp>
      <p:sp>
        <p:nvSpPr>
          <p:cNvPr id="60" name="Shape 344"/>
          <p:cNvSpPr>
            <a:spLocks noChangeShapeType="1"/>
          </p:cNvSpPr>
          <p:nvPr/>
        </p:nvSpPr>
        <p:spPr bwMode="auto">
          <a:xfrm>
            <a:off x="3482892" y="4152684"/>
            <a:ext cx="1901418" cy="1"/>
          </a:xfrm>
          <a:prstGeom prst="line">
            <a:avLst/>
          </a:prstGeom>
          <a:noFill/>
          <a:ln w="25400">
            <a:solidFill>
              <a:srgbClr val="000000"/>
            </a:solidFill>
            <a:miter lim="400000"/>
            <a:headEnd/>
            <a:tailEnd/>
          </a:ln>
        </p:spPr>
        <p:txBody>
          <a:bodyPr lIns="0" tIns="0" rIns="0" bIns="0"/>
          <a:lstStyle/>
          <a:p>
            <a:endParaRPr lang="fr-FR" sz="2700"/>
          </a:p>
        </p:txBody>
      </p:sp>
      <p:sp>
        <p:nvSpPr>
          <p:cNvPr id="61" name="Shape 342"/>
          <p:cNvSpPr>
            <a:spLocks noChangeArrowheads="1"/>
          </p:cNvSpPr>
          <p:nvPr/>
        </p:nvSpPr>
        <p:spPr bwMode="auto">
          <a:xfrm>
            <a:off x="3483551" y="4007451"/>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smtClean="0">
                <a:solidFill>
                  <a:srgbClr val="000000"/>
                </a:solidFill>
                <a:sym typeface="Helvetica Neue Bold for IBM"/>
              </a:rPr>
              <a:t>Business </a:t>
            </a:r>
            <a:r>
              <a:rPr lang="fr-FR" sz="1050" b="1" dirty="0" err="1" smtClean="0">
                <a:solidFill>
                  <a:srgbClr val="000000"/>
                </a:solidFill>
                <a:sym typeface="Helvetica Neue Bold for IBM"/>
              </a:rPr>
              <a:t>Analytics</a:t>
            </a:r>
            <a:endParaRPr lang="fr-FR" sz="1050" dirty="0">
              <a:sym typeface="Helvetica Neue Light"/>
            </a:endParaRPr>
          </a:p>
        </p:txBody>
      </p:sp>
      <p:pic>
        <p:nvPicPr>
          <p:cNvPr id="62" name="Picture 61"/>
          <p:cNvPicPr>
            <a:picLocks noChangeAspect="1"/>
          </p:cNvPicPr>
          <p:nvPr/>
        </p:nvPicPr>
        <p:blipFill>
          <a:blip r:embed="rId10"/>
          <a:stretch>
            <a:fillRect/>
          </a:stretch>
        </p:blipFill>
        <p:spPr>
          <a:xfrm>
            <a:off x="2191023" y="2443576"/>
            <a:ext cx="378907" cy="465428"/>
          </a:xfrm>
          <a:prstGeom prst="rect">
            <a:avLst/>
          </a:prstGeom>
        </p:spPr>
      </p:pic>
      <p:pic>
        <p:nvPicPr>
          <p:cNvPr id="63" name="Picture 62"/>
          <p:cNvPicPr>
            <a:picLocks noChangeAspect="1"/>
          </p:cNvPicPr>
          <p:nvPr/>
        </p:nvPicPr>
        <p:blipFill>
          <a:blip r:embed="rId11"/>
          <a:stretch>
            <a:fillRect/>
          </a:stretch>
        </p:blipFill>
        <p:spPr>
          <a:xfrm>
            <a:off x="1430990" y="2468239"/>
            <a:ext cx="397144" cy="440946"/>
          </a:xfrm>
          <a:prstGeom prst="rect">
            <a:avLst/>
          </a:prstGeom>
        </p:spPr>
      </p:pic>
      <p:pic>
        <p:nvPicPr>
          <p:cNvPr id="64" name="Picture 63"/>
          <p:cNvPicPr>
            <a:picLocks noChangeAspect="1"/>
          </p:cNvPicPr>
          <p:nvPr/>
        </p:nvPicPr>
        <p:blipFill>
          <a:blip r:embed="rId12"/>
          <a:stretch>
            <a:fillRect/>
          </a:stretch>
        </p:blipFill>
        <p:spPr>
          <a:xfrm>
            <a:off x="1828134" y="2459202"/>
            <a:ext cx="366296" cy="457871"/>
          </a:xfrm>
          <a:prstGeom prst="rect">
            <a:avLst/>
          </a:prstGeom>
        </p:spPr>
      </p:pic>
      <p:pic>
        <p:nvPicPr>
          <p:cNvPr id="65" name="Picture 64"/>
          <p:cNvPicPr>
            <a:picLocks noChangeAspect="1"/>
          </p:cNvPicPr>
          <p:nvPr/>
        </p:nvPicPr>
        <p:blipFill>
          <a:blip r:embed="rId13"/>
          <a:stretch>
            <a:fillRect/>
          </a:stretch>
        </p:blipFill>
        <p:spPr>
          <a:xfrm>
            <a:off x="2611368" y="2468239"/>
            <a:ext cx="312151" cy="421982"/>
          </a:xfrm>
          <a:prstGeom prst="rect">
            <a:avLst/>
          </a:prstGeom>
        </p:spPr>
      </p:pic>
      <p:pic>
        <p:nvPicPr>
          <p:cNvPr id="66" name="Picture 65"/>
          <p:cNvPicPr>
            <a:picLocks noChangeAspect="1"/>
          </p:cNvPicPr>
          <p:nvPr/>
        </p:nvPicPr>
        <p:blipFill>
          <a:blip r:embed="rId14"/>
          <a:stretch>
            <a:fillRect/>
          </a:stretch>
        </p:blipFill>
        <p:spPr>
          <a:xfrm>
            <a:off x="1462398" y="2928436"/>
            <a:ext cx="332761" cy="456790"/>
          </a:xfrm>
          <a:prstGeom prst="rect">
            <a:avLst/>
          </a:prstGeom>
        </p:spPr>
      </p:pic>
      <p:pic>
        <p:nvPicPr>
          <p:cNvPr id="67" name="Picture 66"/>
          <p:cNvPicPr>
            <a:picLocks noChangeAspect="1"/>
          </p:cNvPicPr>
          <p:nvPr/>
        </p:nvPicPr>
        <p:blipFill>
          <a:blip r:embed="rId15"/>
          <a:stretch>
            <a:fillRect/>
          </a:stretch>
        </p:blipFill>
        <p:spPr>
          <a:xfrm>
            <a:off x="1803277" y="2932699"/>
            <a:ext cx="391685" cy="467321"/>
          </a:xfrm>
          <a:prstGeom prst="rect">
            <a:avLst/>
          </a:prstGeom>
        </p:spPr>
      </p:pic>
      <p:pic>
        <p:nvPicPr>
          <p:cNvPr id="68" name="Picture 67"/>
          <p:cNvPicPr>
            <a:picLocks noChangeAspect="1"/>
          </p:cNvPicPr>
          <p:nvPr/>
        </p:nvPicPr>
        <p:blipFill>
          <a:blip r:embed="rId16"/>
          <a:stretch>
            <a:fillRect/>
          </a:stretch>
        </p:blipFill>
        <p:spPr>
          <a:xfrm>
            <a:off x="2223549" y="2953883"/>
            <a:ext cx="313855" cy="424954"/>
          </a:xfrm>
          <a:prstGeom prst="rect">
            <a:avLst/>
          </a:prstGeom>
        </p:spPr>
      </p:pic>
      <p:sp>
        <p:nvSpPr>
          <p:cNvPr id="69" name="Shape 638"/>
          <p:cNvSpPr/>
          <p:nvPr/>
        </p:nvSpPr>
        <p:spPr>
          <a:xfrm>
            <a:off x="2621688" y="2960872"/>
            <a:ext cx="177934" cy="2846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pic>
        <p:nvPicPr>
          <p:cNvPr id="70" name="Picture 69"/>
          <p:cNvPicPr>
            <a:picLocks noChangeAspect="1"/>
          </p:cNvPicPr>
          <p:nvPr/>
        </p:nvPicPr>
        <p:blipFill>
          <a:blip r:embed="rId17"/>
          <a:stretch>
            <a:fillRect/>
          </a:stretch>
        </p:blipFill>
        <p:spPr>
          <a:xfrm>
            <a:off x="3512422" y="2483909"/>
            <a:ext cx="367687" cy="433165"/>
          </a:xfrm>
          <a:prstGeom prst="rect">
            <a:avLst/>
          </a:prstGeom>
        </p:spPr>
      </p:pic>
      <p:pic>
        <p:nvPicPr>
          <p:cNvPr id="71" name="Picture 70"/>
          <p:cNvPicPr>
            <a:picLocks noChangeAspect="1"/>
          </p:cNvPicPr>
          <p:nvPr/>
        </p:nvPicPr>
        <p:blipFill>
          <a:blip r:embed="rId18"/>
          <a:stretch>
            <a:fillRect/>
          </a:stretch>
        </p:blipFill>
        <p:spPr>
          <a:xfrm>
            <a:off x="3908629" y="2485098"/>
            <a:ext cx="313494" cy="412343"/>
          </a:xfrm>
          <a:prstGeom prst="rect">
            <a:avLst/>
          </a:prstGeom>
        </p:spPr>
      </p:pic>
      <p:pic>
        <p:nvPicPr>
          <p:cNvPr id="72" name="Picture 71"/>
          <p:cNvPicPr>
            <a:picLocks noChangeAspect="1"/>
          </p:cNvPicPr>
          <p:nvPr/>
        </p:nvPicPr>
        <p:blipFill>
          <a:blip r:embed="rId19"/>
          <a:stretch>
            <a:fillRect/>
          </a:stretch>
        </p:blipFill>
        <p:spPr>
          <a:xfrm>
            <a:off x="4273444" y="2492138"/>
            <a:ext cx="328628" cy="383817"/>
          </a:xfrm>
          <a:prstGeom prst="rect">
            <a:avLst/>
          </a:prstGeom>
        </p:spPr>
      </p:pic>
      <p:pic>
        <p:nvPicPr>
          <p:cNvPr id="73" name="Picture 72"/>
          <p:cNvPicPr>
            <a:picLocks noChangeAspect="1"/>
          </p:cNvPicPr>
          <p:nvPr/>
        </p:nvPicPr>
        <p:blipFill>
          <a:blip r:embed="rId20"/>
          <a:stretch>
            <a:fillRect/>
          </a:stretch>
        </p:blipFill>
        <p:spPr>
          <a:xfrm>
            <a:off x="4672761" y="2483100"/>
            <a:ext cx="327587" cy="382185"/>
          </a:xfrm>
          <a:prstGeom prst="rect">
            <a:avLst/>
          </a:prstGeom>
        </p:spPr>
      </p:pic>
      <p:pic>
        <p:nvPicPr>
          <p:cNvPr id="74" name="Picture 73"/>
          <p:cNvPicPr>
            <a:picLocks noChangeAspect="1"/>
          </p:cNvPicPr>
          <p:nvPr/>
        </p:nvPicPr>
        <p:blipFill>
          <a:blip r:embed="rId21"/>
          <a:stretch>
            <a:fillRect/>
          </a:stretch>
        </p:blipFill>
        <p:spPr>
          <a:xfrm>
            <a:off x="3550265" y="2928150"/>
            <a:ext cx="334476" cy="444972"/>
          </a:xfrm>
          <a:prstGeom prst="rect">
            <a:avLst/>
          </a:prstGeom>
        </p:spPr>
      </p:pic>
      <p:pic>
        <p:nvPicPr>
          <p:cNvPr id="75" name="Picture 74"/>
          <p:cNvPicPr>
            <a:picLocks noChangeAspect="1"/>
          </p:cNvPicPr>
          <p:nvPr/>
        </p:nvPicPr>
        <p:blipFill>
          <a:blip r:embed="rId22"/>
          <a:stretch>
            <a:fillRect/>
          </a:stretch>
        </p:blipFill>
        <p:spPr>
          <a:xfrm>
            <a:off x="3919358" y="2922789"/>
            <a:ext cx="322374" cy="450107"/>
          </a:xfrm>
          <a:prstGeom prst="rect">
            <a:avLst/>
          </a:prstGeom>
        </p:spPr>
      </p:pic>
      <p:pic>
        <p:nvPicPr>
          <p:cNvPr id="76" name="Picture 75"/>
          <p:cNvPicPr>
            <a:picLocks noChangeAspect="1"/>
          </p:cNvPicPr>
          <p:nvPr/>
        </p:nvPicPr>
        <p:blipFill>
          <a:blip r:embed="rId23"/>
          <a:stretch>
            <a:fillRect/>
          </a:stretch>
        </p:blipFill>
        <p:spPr>
          <a:xfrm>
            <a:off x="4262152" y="2924702"/>
            <a:ext cx="371948" cy="472626"/>
          </a:xfrm>
          <a:prstGeom prst="rect">
            <a:avLst/>
          </a:prstGeom>
        </p:spPr>
      </p:pic>
      <p:sp>
        <p:nvSpPr>
          <p:cNvPr id="77" name="Shape 638"/>
          <p:cNvSpPr/>
          <p:nvPr/>
        </p:nvSpPr>
        <p:spPr>
          <a:xfrm>
            <a:off x="6424787" y="2477154"/>
            <a:ext cx="177934" cy="2846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pic>
        <p:nvPicPr>
          <p:cNvPr id="78" name="Picture 77"/>
          <p:cNvPicPr>
            <a:picLocks noChangeAspect="1"/>
          </p:cNvPicPr>
          <p:nvPr/>
        </p:nvPicPr>
        <p:blipFill>
          <a:blip r:embed="rId24"/>
          <a:stretch>
            <a:fillRect/>
          </a:stretch>
        </p:blipFill>
        <p:spPr>
          <a:xfrm>
            <a:off x="5673834" y="2460139"/>
            <a:ext cx="324016" cy="448866"/>
          </a:xfrm>
          <a:prstGeom prst="rect">
            <a:avLst/>
          </a:prstGeom>
        </p:spPr>
      </p:pic>
      <p:pic>
        <p:nvPicPr>
          <p:cNvPr id="79" name="Picture 78"/>
          <p:cNvPicPr>
            <a:picLocks noChangeAspect="1"/>
          </p:cNvPicPr>
          <p:nvPr/>
        </p:nvPicPr>
        <p:blipFill>
          <a:blip r:embed="rId25"/>
          <a:stretch>
            <a:fillRect/>
          </a:stretch>
        </p:blipFill>
        <p:spPr>
          <a:xfrm>
            <a:off x="6037301" y="2454361"/>
            <a:ext cx="324876" cy="454825"/>
          </a:xfrm>
          <a:prstGeom prst="rect">
            <a:avLst/>
          </a:prstGeom>
        </p:spPr>
      </p:pic>
      <p:sp>
        <p:nvSpPr>
          <p:cNvPr id="80" name="Shape 350"/>
          <p:cNvSpPr>
            <a:spLocks noChangeShapeType="1"/>
          </p:cNvSpPr>
          <p:nvPr/>
        </p:nvSpPr>
        <p:spPr bwMode="auto">
          <a:xfrm>
            <a:off x="5642785" y="2986198"/>
            <a:ext cx="1901418" cy="1"/>
          </a:xfrm>
          <a:prstGeom prst="line">
            <a:avLst/>
          </a:prstGeom>
          <a:noFill/>
          <a:ln w="25400">
            <a:solidFill>
              <a:srgbClr val="000000"/>
            </a:solidFill>
            <a:miter lim="400000"/>
            <a:headEnd/>
            <a:tailEnd/>
          </a:ln>
        </p:spPr>
        <p:txBody>
          <a:bodyPr lIns="0" tIns="0" rIns="0" bIns="0"/>
          <a:lstStyle/>
          <a:p>
            <a:endParaRPr lang="fr-FR" sz="2700"/>
          </a:p>
        </p:txBody>
      </p:sp>
      <p:sp>
        <p:nvSpPr>
          <p:cNvPr id="81" name="Shape 638"/>
          <p:cNvSpPr/>
          <p:nvPr/>
        </p:nvSpPr>
        <p:spPr>
          <a:xfrm>
            <a:off x="7385347" y="3151809"/>
            <a:ext cx="177934" cy="2846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sp>
        <p:nvSpPr>
          <p:cNvPr id="82" name="Shape 638"/>
          <p:cNvSpPr/>
          <p:nvPr/>
        </p:nvSpPr>
        <p:spPr>
          <a:xfrm>
            <a:off x="6900325" y="3923318"/>
            <a:ext cx="177934" cy="2846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sp>
        <p:nvSpPr>
          <p:cNvPr id="83" name="Shape 342"/>
          <p:cNvSpPr>
            <a:spLocks noChangeArrowheads="1"/>
          </p:cNvSpPr>
          <p:nvPr/>
        </p:nvSpPr>
        <p:spPr bwMode="auto">
          <a:xfrm>
            <a:off x="5650319" y="2821590"/>
            <a:ext cx="1740693" cy="323165"/>
          </a:xfrm>
          <a:prstGeom prst="rect">
            <a:avLst/>
          </a:prstGeom>
          <a:noFill/>
          <a:ln w="12700">
            <a:noFill/>
            <a:miter lim="400000"/>
            <a:headEnd/>
            <a:tailEnd/>
          </a:ln>
        </p:spPr>
        <p:txBody>
          <a:bodyPr lIns="0" tIns="0" rIns="0" bIns="0" anchor="ctr">
            <a:spAutoFit/>
          </a:bodyPr>
          <a:lstStyle/>
          <a:p>
            <a:pPr defTabSz="240494"/>
            <a:endParaRPr lang="en-US" sz="1050" b="1" dirty="0">
              <a:solidFill>
                <a:srgbClr val="000000"/>
              </a:solidFill>
              <a:sym typeface="Helvetica Neue Bold for IBM"/>
            </a:endParaRPr>
          </a:p>
          <a:p>
            <a:pPr defTabSz="240494"/>
            <a:r>
              <a:rPr lang="fr-FR" sz="1050" b="1" dirty="0" err="1">
                <a:solidFill>
                  <a:srgbClr val="000000"/>
                </a:solidFill>
                <a:sym typeface="Helvetica Neue Bold for IBM"/>
              </a:rPr>
              <a:t>DevOps</a:t>
            </a:r>
            <a:endParaRPr lang="fr-FR" sz="1050" dirty="0">
              <a:sym typeface="Helvetica Neue Light"/>
            </a:endParaRPr>
          </a:p>
        </p:txBody>
      </p:sp>
      <p:pic>
        <p:nvPicPr>
          <p:cNvPr id="84" name="Picture 83"/>
          <p:cNvPicPr>
            <a:picLocks noChangeAspect="1"/>
          </p:cNvPicPr>
          <p:nvPr/>
        </p:nvPicPr>
        <p:blipFill>
          <a:blip r:embed="rId26"/>
          <a:stretch>
            <a:fillRect/>
          </a:stretch>
        </p:blipFill>
        <p:spPr>
          <a:xfrm>
            <a:off x="5662158" y="3187098"/>
            <a:ext cx="315817" cy="386560"/>
          </a:xfrm>
          <a:prstGeom prst="rect">
            <a:avLst/>
          </a:prstGeom>
        </p:spPr>
      </p:pic>
      <p:pic>
        <p:nvPicPr>
          <p:cNvPr id="85" name="Picture 84"/>
          <p:cNvPicPr>
            <a:picLocks noChangeAspect="1"/>
          </p:cNvPicPr>
          <p:nvPr/>
        </p:nvPicPr>
        <p:blipFill>
          <a:blip r:embed="rId27"/>
          <a:stretch>
            <a:fillRect/>
          </a:stretch>
        </p:blipFill>
        <p:spPr>
          <a:xfrm>
            <a:off x="6000031" y="3167764"/>
            <a:ext cx="325518" cy="417828"/>
          </a:xfrm>
          <a:prstGeom prst="rect">
            <a:avLst/>
          </a:prstGeom>
        </p:spPr>
      </p:pic>
      <p:pic>
        <p:nvPicPr>
          <p:cNvPr id="86" name="Picture 85"/>
          <p:cNvPicPr>
            <a:picLocks noChangeAspect="1"/>
          </p:cNvPicPr>
          <p:nvPr/>
        </p:nvPicPr>
        <p:blipFill>
          <a:blip r:embed="rId28"/>
          <a:stretch>
            <a:fillRect/>
          </a:stretch>
        </p:blipFill>
        <p:spPr>
          <a:xfrm>
            <a:off x="6361476" y="3159272"/>
            <a:ext cx="344119" cy="422455"/>
          </a:xfrm>
          <a:prstGeom prst="rect">
            <a:avLst/>
          </a:prstGeom>
        </p:spPr>
      </p:pic>
      <p:pic>
        <p:nvPicPr>
          <p:cNvPr id="87" name="Picture 86"/>
          <p:cNvPicPr>
            <a:picLocks noChangeAspect="1"/>
          </p:cNvPicPr>
          <p:nvPr/>
        </p:nvPicPr>
        <p:blipFill>
          <a:blip r:embed="rId29"/>
          <a:stretch>
            <a:fillRect/>
          </a:stretch>
        </p:blipFill>
        <p:spPr>
          <a:xfrm>
            <a:off x="6699388" y="3168229"/>
            <a:ext cx="368977" cy="397360"/>
          </a:xfrm>
          <a:prstGeom prst="rect">
            <a:avLst/>
          </a:prstGeom>
        </p:spPr>
      </p:pic>
      <p:pic>
        <p:nvPicPr>
          <p:cNvPr id="88" name="Picture 87"/>
          <p:cNvPicPr>
            <a:picLocks noChangeAspect="1"/>
          </p:cNvPicPr>
          <p:nvPr/>
        </p:nvPicPr>
        <p:blipFill>
          <a:blip r:embed="rId30"/>
          <a:stretch>
            <a:fillRect/>
          </a:stretch>
        </p:blipFill>
        <p:spPr>
          <a:xfrm>
            <a:off x="7056156" y="3165215"/>
            <a:ext cx="335163" cy="391883"/>
          </a:xfrm>
          <a:prstGeom prst="rect">
            <a:avLst/>
          </a:prstGeom>
        </p:spPr>
      </p:pic>
      <p:pic>
        <p:nvPicPr>
          <p:cNvPr id="89" name="Picture 88"/>
          <p:cNvPicPr>
            <a:picLocks noChangeAspect="1"/>
          </p:cNvPicPr>
          <p:nvPr/>
        </p:nvPicPr>
        <p:blipFill>
          <a:blip r:embed="rId31"/>
          <a:stretch>
            <a:fillRect/>
          </a:stretch>
        </p:blipFill>
        <p:spPr>
          <a:xfrm>
            <a:off x="3502974" y="3705392"/>
            <a:ext cx="386580" cy="429533"/>
          </a:xfrm>
          <a:prstGeom prst="rect">
            <a:avLst/>
          </a:prstGeom>
        </p:spPr>
      </p:pic>
      <p:pic>
        <p:nvPicPr>
          <p:cNvPr id="90" name="Picture 89"/>
          <p:cNvPicPr>
            <a:picLocks noChangeAspect="1"/>
          </p:cNvPicPr>
          <p:nvPr/>
        </p:nvPicPr>
        <p:blipFill>
          <a:blip r:embed="rId32"/>
          <a:stretch>
            <a:fillRect/>
          </a:stretch>
        </p:blipFill>
        <p:spPr>
          <a:xfrm>
            <a:off x="3528201" y="4349553"/>
            <a:ext cx="336127" cy="472678"/>
          </a:xfrm>
          <a:prstGeom prst="rect">
            <a:avLst/>
          </a:prstGeom>
        </p:spPr>
      </p:pic>
      <p:pic>
        <p:nvPicPr>
          <p:cNvPr id="91" name="Picture 90"/>
          <p:cNvPicPr>
            <a:picLocks noChangeAspect="1"/>
          </p:cNvPicPr>
          <p:nvPr/>
        </p:nvPicPr>
        <p:blipFill>
          <a:blip r:embed="rId33"/>
          <a:stretch>
            <a:fillRect/>
          </a:stretch>
        </p:blipFill>
        <p:spPr>
          <a:xfrm>
            <a:off x="3934296" y="4361557"/>
            <a:ext cx="263622" cy="460673"/>
          </a:xfrm>
          <a:prstGeom prst="rect">
            <a:avLst/>
          </a:prstGeom>
        </p:spPr>
      </p:pic>
      <p:pic>
        <p:nvPicPr>
          <p:cNvPr id="92" name="Picture 91"/>
          <p:cNvPicPr>
            <a:picLocks noChangeAspect="1"/>
          </p:cNvPicPr>
          <p:nvPr/>
        </p:nvPicPr>
        <p:blipFill>
          <a:blip r:embed="rId34"/>
          <a:stretch>
            <a:fillRect/>
          </a:stretch>
        </p:blipFill>
        <p:spPr>
          <a:xfrm>
            <a:off x="5622951" y="3932531"/>
            <a:ext cx="439246" cy="497424"/>
          </a:xfrm>
          <a:prstGeom prst="rect">
            <a:avLst/>
          </a:prstGeom>
        </p:spPr>
      </p:pic>
      <p:pic>
        <p:nvPicPr>
          <p:cNvPr id="93" name="Picture 92"/>
          <p:cNvPicPr>
            <a:picLocks noChangeAspect="1"/>
          </p:cNvPicPr>
          <p:nvPr/>
        </p:nvPicPr>
        <p:blipFill>
          <a:blip r:embed="rId35"/>
          <a:stretch>
            <a:fillRect/>
          </a:stretch>
        </p:blipFill>
        <p:spPr>
          <a:xfrm>
            <a:off x="5991962" y="3910709"/>
            <a:ext cx="474632" cy="471569"/>
          </a:xfrm>
          <a:prstGeom prst="rect">
            <a:avLst/>
          </a:prstGeom>
        </p:spPr>
      </p:pic>
      <p:pic>
        <p:nvPicPr>
          <p:cNvPr id="94" name="Picture 93"/>
          <p:cNvPicPr>
            <a:picLocks noChangeAspect="1"/>
          </p:cNvPicPr>
          <p:nvPr/>
        </p:nvPicPr>
        <p:blipFill>
          <a:blip r:embed="rId36"/>
          <a:stretch>
            <a:fillRect/>
          </a:stretch>
        </p:blipFill>
        <p:spPr>
          <a:xfrm>
            <a:off x="6428523" y="3926846"/>
            <a:ext cx="327573" cy="457996"/>
          </a:xfrm>
          <a:prstGeom prst="rect">
            <a:avLst/>
          </a:prstGeom>
        </p:spPr>
      </p:pic>
      <p:sp>
        <p:nvSpPr>
          <p:cNvPr id="95" name="Shape 638"/>
          <p:cNvSpPr/>
          <p:nvPr/>
        </p:nvSpPr>
        <p:spPr>
          <a:xfrm>
            <a:off x="4715800" y="2954366"/>
            <a:ext cx="177934" cy="2846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pic>
        <p:nvPicPr>
          <p:cNvPr id="96" name="Picture 95"/>
          <p:cNvPicPr>
            <a:picLocks noChangeAspect="1"/>
          </p:cNvPicPr>
          <p:nvPr/>
        </p:nvPicPr>
        <p:blipFill>
          <a:blip r:embed="rId37"/>
          <a:stretch>
            <a:fillRect/>
          </a:stretch>
        </p:blipFill>
        <p:spPr>
          <a:xfrm>
            <a:off x="1453945" y="3769076"/>
            <a:ext cx="330804" cy="450854"/>
          </a:xfrm>
          <a:prstGeom prst="rect">
            <a:avLst/>
          </a:prstGeom>
        </p:spPr>
      </p:pic>
      <p:pic>
        <p:nvPicPr>
          <p:cNvPr id="97" name="Picture 96"/>
          <p:cNvPicPr>
            <a:picLocks noChangeAspect="1"/>
          </p:cNvPicPr>
          <p:nvPr/>
        </p:nvPicPr>
        <p:blipFill>
          <a:blip r:embed="rId38"/>
          <a:stretch>
            <a:fillRect/>
          </a:stretch>
        </p:blipFill>
        <p:spPr>
          <a:xfrm>
            <a:off x="1843998" y="3769077"/>
            <a:ext cx="335557" cy="483086"/>
          </a:xfrm>
          <a:prstGeom prst="rect">
            <a:avLst/>
          </a:prstGeom>
        </p:spPr>
      </p:pic>
      <p:pic>
        <p:nvPicPr>
          <p:cNvPr id="98" name="Picture 97"/>
          <p:cNvPicPr>
            <a:picLocks noChangeAspect="1"/>
          </p:cNvPicPr>
          <p:nvPr/>
        </p:nvPicPr>
        <p:blipFill>
          <a:blip r:embed="rId39"/>
          <a:stretch>
            <a:fillRect/>
          </a:stretch>
        </p:blipFill>
        <p:spPr>
          <a:xfrm>
            <a:off x="2198456" y="3655745"/>
            <a:ext cx="396839" cy="536900"/>
          </a:xfrm>
          <a:prstGeom prst="rect">
            <a:avLst/>
          </a:prstGeom>
        </p:spPr>
      </p:pic>
      <p:pic>
        <p:nvPicPr>
          <p:cNvPr id="99" name="Picture 98"/>
          <p:cNvPicPr>
            <a:picLocks noChangeAspect="1"/>
          </p:cNvPicPr>
          <p:nvPr/>
        </p:nvPicPr>
        <p:blipFill>
          <a:blip r:embed="rId40"/>
          <a:stretch>
            <a:fillRect/>
          </a:stretch>
        </p:blipFill>
        <p:spPr>
          <a:xfrm>
            <a:off x="2563634" y="3750248"/>
            <a:ext cx="324837" cy="485819"/>
          </a:xfrm>
          <a:prstGeom prst="rect">
            <a:avLst/>
          </a:prstGeom>
        </p:spPr>
      </p:pic>
      <p:pic>
        <p:nvPicPr>
          <p:cNvPr id="100" name="Picture 99"/>
          <p:cNvPicPr>
            <a:picLocks noChangeAspect="1"/>
          </p:cNvPicPr>
          <p:nvPr/>
        </p:nvPicPr>
        <p:blipFill>
          <a:blip r:embed="rId41"/>
          <a:stretch>
            <a:fillRect/>
          </a:stretch>
        </p:blipFill>
        <p:spPr>
          <a:xfrm>
            <a:off x="1477706" y="4233479"/>
            <a:ext cx="336548" cy="486440"/>
          </a:xfrm>
          <a:prstGeom prst="rect">
            <a:avLst/>
          </a:prstGeom>
        </p:spPr>
      </p:pic>
      <p:sp>
        <p:nvSpPr>
          <p:cNvPr id="101" name="Shape 638"/>
          <p:cNvSpPr/>
          <p:nvPr/>
        </p:nvSpPr>
        <p:spPr>
          <a:xfrm>
            <a:off x="2603364" y="4280985"/>
            <a:ext cx="177934" cy="2846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1350" dirty="0"/>
              <a:t>+</a:t>
            </a:r>
          </a:p>
        </p:txBody>
      </p:sp>
      <p:pic>
        <p:nvPicPr>
          <p:cNvPr id="102" name="Picture 101"/>
          <p:cNvPicPr>
            <a:picLocks noChangeAspect="1"/>
          </p:cNvPicPr>
          <p:nvPr/>
        </p:nvPicPr>
        <p:blipFill>
          <a:blip r:embed="rId42"/>
          <a:stretch>
            <a:fillRect/>
          </a:stretch>
        </p:blipFill>
        <p:spPr>
          <a:xfrm>
            <a:off x="2247985" y="4252204"/>
            <a:ext cx="342489" cy="507828"/>
          </a:xfrm>
          <a:prstGeom prst="rect">
            <a:avLst/>
          </a:prstGeom>
        </p:spPr>
      </p:pic>
      <p:pic>
        <p:nvPicPr>
          <p:cNvPr id="103" name="Picture 102"/>
          <p:cNvPicPr>
            <a:picLocks noChangeAspect="1"/>
          </p:cNvPicPr>
          <p:nvPr/>
        </p:nvPicPr>
        <p:blipFill>
          <a:blip r:embed="rId43"/>
          <a:stretch>
            <a:fillRect/>
          </a:stretch>
        </p:blipFill>
        <p:spPr>
          <a:xfrm>
            <a:off x="1869808" y="4268958"/>
            <a:ext cx="329168" cy="404486"/>
          </a:xfrm>
          <a:prstGeom prst="rect">
            <a:avLst/>
          </a:prstGeom>
        </p:spPr>
      </p:pic>
      <p:sp>
        <p:nvSpPr>
          <p:cNvPr id="104" name="TextBox 103"/>
          <p:cNvSpPr txBox="1"/>
          <p:nvPr/>
        </p:nvSpPr>
        <p:spPr>
          <a:xfrm>
            <a:off x="4806710" y="4502076"/>
            <a:ext cx="3162018" cy="230832"/>
          </a:xfrm>
          <a:prstGeom prst="rect">
            <a:avLst/>
          </a:prstGeom>
          <a:noFill/>
        </p:spPr>
        <p:txBody>
          <a:bodyPr wrap="square" rtlCol="0">
            <a:spAutoFit/>
          </a:bodyPr>
          <a:lstStyle/>
          <a:p>
            <a:r>
              <a:rPr lang="fr-FR" sz="900" b="1" dirty="0">
                <a:solidFill>
                  <a:srgbClr val="FF0000"/>
                </a:solidFill>
              </a:rPr>
              <a:t>* </a:t>
            </a:r>
            <a:r>
              <a:rPr lang="fr-FR" sz="900" b="1" dirty="0" smtClean="0">
                <a:solidFill>
                  <a:srgbClr val="FF0000"/>
                </a:solidFill>
              </a:rPr>
              <a:t>IBM Cognitive Services are </a:t>
            </a:r>
            <a:r>
              <a:rPr lang="fr-FR" sz="900" b="1" dirty="0" err="1" smtClean="0">
                <a:solidFill>
                  <a:srgbClr val="FF0000"/>
                </a:solidFill>
              </a:rPr>
              <a:t>based</a:t>
            </a:r>
            <a:r>
              <a:rPr lang="fr-FR" sz="900" b="1" dirty="0" smtClean="0">
                <a:solidFill>
                  <a:srgbClr val="FF0000"/>
                </a:solidFill>
              </a:rPr>
              <a:t> on </a:t>
            </a:r>
            <a:r>
              <a:rPr lang="fr-FR" sz="900" b="1" dirty="0">
                <a:solidFill>
                  <a:srgbClr val="FF0000"/>
                </a:solidFill>
              </a:rPr>
              <a:t>IBM Watson</a:t>
            </a:r>
          </a:p>
        </p:txBody>
      </p:sp>
    </p:spTree>
    <p:extLst>
      <p:ext uri="{BB962C8B-B14F-4D97-AF65-F5344CB8AC3E}">
        <p14:creationId xmlns:p14="http://schemas.microsoft.com/office/powerpoint/2010/main" val="21358013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26" y="328440"/>
            <a:ext cx="8638902" cy="769441"/>
          </a:xfrm>
        </p:spPr>
        <p:txBody>
          <a:bodyPr/>
          <a:lstStyle/>
          <a:p>
            <a:r>
              <a:rPr lang="en-US" dirty="0"/>
              <a:t>How does </a:t>
            </a:r>
            <a:r>
              <a:rPr lang="en-US" dirty="0" err="1"/>
              <a:t>Bluemix</a:t>
            </a:r>
            <a:r>
              <a:rPr lang="en-US" dirty="0"/>
              <a:t> work?</a:t>
            </a:r>
            <a:br>
              <a:rPr lang="en-US" dirty="0"/>
            </a:br>
            <a:endParaRPr lang="en-US" dirty="0"/>
          </a:p>
        </p:txBody>
      </p:sp>
      <p:sp>
        <p:nvSpPr>
          <p:cNvPr id="3" name="Shape 535"/>
          <p:cNvSpPr>
            <a:spLocks noChangeArrowheads="1"/>
          </p:cNvSpPr>
          <p:nvPr/>
        </p:nvSpPr>
        <p:spPr bwMode="auto">
          <a:xfrm>
            <a:off x="3086894" y="4792266"/>
            <a:ext cx="2532460" cy="121444"/>
          </a:xfrm>
          <a:prstGeom prst="rect">
            <a:avLst/>
          </a:prstGeom>
          <a:solidFill>
            <a:srgbClr val="06B9A5"/>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sp>
        <p:nvSpPr>
          <p:cNvPr id="5" name="Shape 537"/>
          <p:cNvSpPr>
            <a:spLocks noChangeArrowheads="1"/>
          </p:cNvSpPr>
          <p:nvPr/>
        </p:nvSpPr>
        <p:spPr bwMode="auto">
          <a:xfrm>
            <a:off x="2062665" y="686370"/>
            <a:ext cx="5811440" cy="58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4289" tIns="34289" rIns="34289" bIns="34289">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844"/>
              </a:spcBef>
            </a:pPr>
            <a:r>
              <a:rPr lang="en-US" altLang="en-US" sz="1125" dirty="0" err="1">
                <a:solidFill>
                  <a:schemeClr val="accent1"/>
                </a:solidFill>
                <a:latin typeface="Helvetica Neue Light"/>
                <a:ea typeface="Helvetica Neue Light"/>
                <a:cs typeface="Helvetica Neue Light"/>
                <a:sym typeface="Helvetica Neue Light"/>
              </a:rPr>
              <a:t>Bluemix</a:t>
            </a:r>
            <a:r>
              <a:rPr lang="en-US" altLang="en-US" sz="1125" dirty="0">
                <a:solidFill>
                  <a:schemeClr val="accent1"/>
                </a:solidFill>
                <a:latin typeface="Helvetica Neue Light"/>
                <a:ea typeface="Helvetica Neue Light"/>
                <a:cs typeface="Helvetica Neue Light"/>
                <a:sym typeface="Helvetica Neue Light"/>
              </a:rPr>
              <a:t> is underlined by three key open compute technologies: </a:t>
            </a:r>
            <a:r>
              <a:rPr lang="en-US" altLang="en-US" sz="1125" b="1" dirty="0">
                <a:solidFill>
                  <a:schemeClr val="accent1"/>
                </a:solidFill>
                <a:latin typeface="Helvetica Neue"/>
                <a:ea typeface="Helvetica Neue"/>
                <a:cs typeface="Helvetica Neue"/>
                <a:sym typeface="Helvetica Neue"/>
              </a:rPr>
              <a:t>Cloud Foundry</a:t>
            </a:r>
            <a:r>
              <a:rPr lang="en-US" altLang="en-US" sz="1125" dirty="0">
                <a:solidFill>
                  <a:schemeClr val="accent1"/>
                </a:solidFill>
                <a:latin typeface="Helvetica Neue Light"/>
                <a:ea typeface="Helvetica Neue Light"/>
                <a:cs typeface="Helvetica Neue Light"/>
                <a:sym typeface="Helvetica Neue Light"/>
              </a:rPr>
              <a:t>, </a:t>
            </a:r>
            <a:r>
              <a:rPr lang="en-US" altLang="en-US" sz="1125" b="1" dirty="0" err="1">
                <a:solidFill>
                  <a:schemeClr val="accent1"/>
                </a:solidFill>
                <a:latin typeface="Helvetica Neue"/>
                <a:ea typeface="Helvetica Neue"/>
                <a:cs typeface="Helvetica Neue"/>
                <a:sym typeface="Helvetica Neue"/>
              </a:rPr>
              <a:t>Docker</a:t>
            </a:r>
            <a:r>
              <a:rPr lang="en-US" altLang="en-US" sz="1125" dirty="0">
                <a:solidFill>
                  <a:schemeClr val="accent1"/>
                </a:solidFill>
                <a:latin typeface="Helvetica Neue Light"/>
                <a:ea typeface="Helvetica Neue Light"/>
                <a:cs typeface="Helvetica Neue Light"/>
                <a:sym typeface="Helvetica Neue Light"/>
              </a:rPr>
              <a:t>, and </a:t>
            </a:r>
            <a:r>
              <a:rPr lang="en-US" altLang="en-US" sz="1125" b="1" dirty="0">
                <a:solidFill>
                  <a:schemeClr val="accent1"/>
                </a:solidFill>
                <a:latin typeface="Helvetica Neue"/>
                <a:ea typeface="Helvetica Neue"/>
                <a:cs typeface="Helvetica Neue"/>
                <a:sym typeface="Helvetica Neue"/>
              </a:rPr>
              <a:t>OpenStack</a:t>
            </a:r>
            <a:r>
              <a:rPr lang="en-US" altLang="en-US" sz="1125" dirty="0">
                <a:solidFill>
                  <a:schemeClr val="accent1"/>
                </a:solidFill>
                <a:latin typeface="Helvetica Neue Light"/>
                <a:ea typeface="Helvetica Neue Light"/>
                <a:cs typeface="Helvetica Neue Light"/>
                <a:sym typeface="Helvetica Neue Light"/>
              </a:rPr>
              <a:t>. It extends each of these with a growing number of </a:t>
            </a:r>
            <a:r>
              <a:rPr lang="en-US" altLang="en-US" sz="1125" b="1" dirty="0">
                <a:solidFill>
                  <a:schemeClr val="accent1"/>
                </a:solidFill>
                <a:latin typeface="Helvetica Neue"/>
                <a:ea typeface="Helvetica Neue"/>
                <a:cs typeface="Helvetica Neue"/>
                <a:sym typeface="Helvetica Neue"/>
              </a:rPr>
              <a:t>services</a:t>
            </a:r>
            <a:r>
              <a:rPr lang="en-US" altLang="en-US" sz="1125" dirty="0">
                <a:solidFill>
                  <a:schemeClr val="accent1"/>
                </a:solidFill>
                <a:latin typeface="Helvetica Neue Light"/>
                <a:ea typeface="Helvetica Neue Light"/>
                <a:cs typeface="Helvetica Neue Light"/>
                <a:sym typeface="Helvetica Neue Light"/>
              </a:rPr>
              <a:t>, robust </a:t>
            </a:r>
            <a:r>
              <a:rPr lang="en-US" altLang="en-US" sz="1125" b="1" dirty="0">
                <a:solidFill>
                  <a:schemeClr val="accent1"/>
                </a:solidFill>
                <a:latin typeface="Helvetica Neue"/>
                <a:ea typeface="Helvetica Neue"/>
                <a:cs typeface="Helvetica Neue"/>
                <a:sym typeface="Helvetica Neue"/>
              </a:rPr>
              <a:t>DevOps tooling</a:t>
            </a:r>
            <a:r>
              <a:rPr lang="en-US" altLang="en-US" sz="1125" dirty="0">
                <a:solidFill>
                  <a:schemeClr val="accent1"/>
                </a:solidFill>
                <a:latin typeface="Helvetica Neue Light"/>
                <a:ea typeface="Helvetica Neue Light"/>
                <a:cs typeface="Helvetica Neue Light"/>
                <a:sym typeface="Helvetica Neue Light"/>
              </a:rPr>
              <a:t>, </a:t>
            </a:r>
            <a:r>
              <a:rPr lang="en-US" altLang="en-US" sz="1125" b="1" dirty="0">
                <a:solidFill>
                  <a:schemeClr val="accent1"/>
                </a:solidFill>
                <a:latin typeface="Helvetica Neue"/>
                <a:ea typeface="Helvetica Neue"/>
                <a:cs typeface="Helvetica Neue"/>
                <a:sym typeface="Helvetica Neue"/>
              </a:rPr>
              <a:t>integration</a:t>
            </a:r>
            <a:r>
              <a:rPr lang="en-US" altLang="en-US" sz="1125" dirty="0">
                <a:solidFill>
                  <a:schemeClr val="accent1"/>
                </a:solidFill>
                <a:latin typeface="Helvetica Neue Light"/>
                <a:ea typeface="Helvetica Neue Light"/>
                <a:cs typeface="Helvetica Neue Light"/>
                <a:sym typeface="Helvetica Neue Light"/>
              </a:rPr>
              <a:t> capabilities, and a seamless </a:t>
            </a:r>
            <a:r>
              <a:rPr lang="en-US" altLang="en-US" sz="1125" b="1" dirty="0">
                <a:solidFill>
                  <a:schemeClr val="accent1"/>
                </a:solidFill>
                <a:latin typeface="Helvetica Neue"/>
                <a:ea typeface="Helvetica Neue"/>
                <a:cs typeface="Helvetica Neue"/>
                <a:sym typeface="Helvetica Neue"/>
              </a:rPr>
              <a:t>developer experience</a:t>
            </a:r>
            <a:r>
              <a:rPr lang="en-US" altLang="en-US" sz="1125" dirty="0">
                <a:solidFill>
                  <a:schemeClr val="accent1"/>
                </a:solidFill>
                <a:latin typeface="Helvetica Neue Light"/>
                <a:ea typeface="Helvetica Neue Light"/>
                <a:cs typeface="Helvetica Neue Light"/>
                <a:sym typeface="Helvetica Neue Light"/>
              </a:rPr>
              <a:t>.</a:t>
            </a:r>
          </a:p>
        </p:txBody>
      </p:sp>
      <p:sp>
        <p:nvSpPr>
          <p:cNvPr id="6" name="Shape 538"/>
          <p:cNvSpPr txBox="1">
            <a:spLocks/>
          </p:cNvSpPr>
          <p:nvPr/>
        </p:nvSpPr>
        <p:spPr>
          <a:xfrm>
            <a:off x="1715946" y="4925617"/>
            <a:ext cx="152285" cy="150041"/>
          </a:xfrm>
          <a:prstGeom prst="rect">
            <a:avLst/>
          </a:prstGeom>
          <a:extLst>
            <a:ext uri="{C572A759-6A51-4108-AA02-DFA0A04FC94B}"/>
          </a:extLst>
        </p:spPr>
        <p:txBody>
          <a:bodyPr/>
          <a:lstStyle>
            <a:defPPr>
              <a:defRPr lang="en-US"/>
            </a:defPPr>
            <a:lvl1pPr marL="0" algn="l" defTabSz="307181" rtl="0" eaLnBrk="1" latinLnBrk="0" hangingPunct="1">
              <a:defRPr sz="1800" kern="1200">
                <a:solidFill>
                  <a:schemeClr val="tx1"/>
                </a:solidFill>
                <a:latin typeface="Arial" panose="020B0604020202020204" pitchFamily="34" charset="0"/>
                <a:ea typeface="+mn-ea"/>
                <a:cs typeface="Arial" panose="020B0604020202020204" pitchFamily="34" charset="0"/>
              </a:defRPr>
            </a:lvl1pPr>
            <a:lvl2pPr marL="557213" indent="-214313" algn="l" defTabSz="307181" rtl="0" eaLnBrk="1" latinLnBrk="0" hangingPunct="1">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307181" rtl="0" eaLnBrk="1" latinLnBrk="0" hangingPunct="1">
              <a:defRPr sz="1800" kern="1200">
                <a:solidFill>
                  <a:schemeClr val="tx1"/>
                </a:solidFill>
                <a:latin typeface="Arial" panose="020B0604020202020204" pitchFamily="34" charset="0"/>
                <a:ea typeface="+mn-ea"/>
                <a:cs typeface="Arial" panose="020B0604020202020204" pitchFamily="34" charset="0"/>
              </a:defRPr>
            </a:lvl3pPr>
            <a:lvl4pPr marL="1200150" indent="-171450" algn="l" defTabSz="307181" rtl="0" eaLnBrk="1" latinLnBrk="0" hangingPunct="1">
              <a:defRPr sz="1800" kern="1200">
                <a:solidFill>
                  <a:schemeClr val="tx1"/>
                </a:solidFill>
                <a:latin typeface="Arial" panose="020B0604020202020204" pitchFamily="34" charset="0"/>
                <a:ea typeface="+mn-ea"/>
                <a:cs typeface="Arial" panose="020B0604020202020204" pitchFamily="34" charset="0"/>
              </a:defRPr>
            </a:lvl4pPr>
            <a:lvl5pPr marL="1543050" indent="-171450" algn="l" defTabSz="307181" rtl="0" eaLnBrk="1" latinLnBrk="0" hangingPunct="1">
              <a:defRPr sz="1800" kern="1200">
                <a:solidFill>
                  <a:schemeClr val="tx1"/>
                </a:solidFill>
                <a:latin typeface="Arial" panose="020B0604020202020204" pitchFamily="34" charset="0"/>
                <a:ea typeface="+mn-ea"/>
                <a:cs typeface="Arial" panose="020B0604020202020204" pitchFamily="34" charset="0"/>
              </a:defRPr>
            </a:lvl5pPr>
            <a:lvl6pPr marL="1885950" indent="-171450" algn="l" defTabSz="307181"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6pPr>
            <a:lvl7pPr marL="2228850" indent="-171450" algn="l" defTabSz="307181"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7pPr>
            <a:lvl8pPr marL="2571750" indent="-171450" algn="l" defTabSz="307181"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8pPr>
            <a:lvl9pPr marL="2914650" indent="-171450" algn="l" defTabSz="307181" rtl="0" eaLnBrk="0" fontAlgn="base" latinLnBrk="0" hangingPunct="0">
              <a:spcBef>
                <a:spcPct val="0"/>
              </a:spcBef>
              <a:spcAft>
                <a:spcPct val="0"/>
              </a:spcAft>
              <a:defRPr sz="1800" kern="1200">
                <a:solidFill>
                  <a:schemeClr val="tx1"/>
                </a:solidFill>
                <a:latin typeface="Arial" panose="020B0604020202020204" pitchFamily="34" charset="0"/>
                <a:ea typeface="+mn-ea"/>
                <a:cs typeface="Arial" panose="020B0604020202020204" pitchFamily="34" charset="0"/>
              </a:defRPr>
            </a:lvl9pPr>
          </a:lstStyle>
          <a:p>
            <a:fld id="{C841EC04-F9C6-417C-81D8-C468DEB5974E}" type="slidenum">
              <a:rPr lang="en-US" altLang="en-US" smtClean="0">
                <a:solidFill>
                  <a:srgbClr val="A6AAA9"/>
                </a:solidFill>
              </a:rPr>
              <a:pPr/>
              <a:t>14</a:t>
            </a:fld>
            <a:endParaRPr lang="en-US" altLang="en-US">
              <a:solidFill>
                <a:srgbClr val="A6AAA9"/>
              </a:solidFill>
            </a:endParaRPr>
          </a:p>
        </p:txBody>
      </p:sp>
      <p:sp>
        <p:nvSpPr>
          <p:cNvPr id="7" name="Shape 539"/>
          <p:cNvSpPr>
            <a:spLocks noChangeArrowheads="1"/>
          </p:cNvSpPr>
          <p:nvPr/>
        </p:nvSpPr>
        <p:spPr bwMode="auto">
          <a:xfrm>
            <a:off x="3095229" y="3414713"/>
            <a:ext cx="1227534" cy="565547"/>
          </a:xfrm>
          <a:prstGeom prst="rect">
            <a:avLst/>
          </a:prstGeom>
          <a:noFill/>
          <a:ln w="25400">
            <a:solidFill>
              <a:srgbClr val="5592D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pic>
        <p:nvPicPr>
          <p:cNvPr id="8" name="i-l-cloudfoundry-2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0712" y="3611166"/>
            <a:ext cx="738188" cy="26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 name="i-l-docker-2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0381" y="3557588"/>
            <a:ext cx="1044179"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Shape 542"/>
          <p:cNvSpPr>
            <a:spLocks noChangeArrowheads="1"/>
          </p:cNvSpPr>
          <p:nvPr/>
        </p:nvSpPr>
        <p:spPr bwMode="auto">
          <a:xfrm>
            <a:off x="4393010" y="3414713"/>
            <a:ext cx="1227534" cy="565547"/>
          </a:xfrm>
          <a:prstGeom prst="rect">
            <a:avLst/>
          </a:prstGeom>
          <a:noFill/>
          <a:ln w="25400">
            <a:solidFill>
              <a:srgbClr val="467AB9"/>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4579B7"/>
              </a:solidFill>
            </a:endParaRPr>
          </a:p>
        </p:txBody>
      </p:sp>
      <p:sp>
        <p:nvSpPr>
          <p:cNvPr id="11" name="Shape 543"/>
          <p:cNvSpPr>
            <a:spLocks noChangeArrowheads="1"/>
          </p:cNvSpPr>
          <p:nvPr/>
        </p:nvSpPr>
        <p:spPr bwMode="auto">
          <a:xfrm>
            <a:off x="5702697" y="3414713"/>
            <a:ext cx="1227534" cy="565547"/>
          </a:xfrm>
          <a:prstGeom prst="rect">
            <a:avLst/>
          </a:prstGeom>
          <a:noFill/>
          <a:ln w="25400">
            <a:solidFill>
              <a:srgbClr val="39669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pic>
        <p:nvPicPr>
          <p:cNvPr id="12" name="i-l-openstack-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404" y="3569494"/>
            <a:ext cx="1077515"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3" name="Shape 545"/>
          <p:cNvSpPr>
            <a:spLocks noChangeArrowheads="1"/>
          </p:cNvSpPr>
          <p:nvPr/>
        </p:nvSpPr>
        <p:spPr bwMode="auto">
          <a:xfrm>
            <a:off x="3086894" y="4321969"/>
            <a:ext cx="2532460" cy="436960"/>
          </a:xfrm>
          <a:prstGeom prst="rect">
            <a:avLst/>
          </a:prstGeom>
          <a:noFill/>
          <a:ln w="25400">
            <a:solidFill>
              <a:srgbClr val="06B9A5"/>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pic>
        <p:nvPicPr>
          <p:cNvPr id="14" name="hybridpagev6-filtered.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2225" y="4392217"/>
            <a:ext cx="415529" cy="305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5" name="hybridpagev6-filtered.jpe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15732" y="4356497"/>
            <a:ext cx="327422" cy="33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 name="Shape 548"/>
          <p:cNvSpPr>
            <a:spLocks noChangeArrowheads="1"/>
          </p:cNvSpPr>
          <p:nvPr/>
        </p:nvSpPr>
        <p:spPr bwMode="auto">
          <a:xfrm>
            <a:off x="5699126" y="4326732"/>
            <a:ext cx="1250156" cy="436960"/>
          </a:xfrm>
          <a:prstGeom prst="rect">
            <a:avLst/>
          </a:prstGeom>
          <a:noFill/>
          <a:ln w="25400">
            <a:solidFill>
              <a:srgbClr val="019B8A"/>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pic>
        <p:nvPicPr>
          <p:cNvPr id="17" name="hybridpagev6-filtered.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59947" y="4367213"/>
            <a:ext cx="327422" cy="33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8" name="Shape 550"/>
          <p:cNvSpPr>
            <a:spLocks noChangeArrowheads="1"/>
          </p:cNvSpPr>
          <p:nvPr/>
        </p:nvSpPr>
        <p:spPr bwMode="auto">
          <a:xfrm>
            <a:off x="3079750" y="3271554"/>
            <a:ext cx="1928412" cy="13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75">
                <a:solidFill>
                  <a:srgbClr val="000000"/>
                </a:solidFill>
                <a:latin typeface="Helvetica Neue"/>
                <a:ea typeface="Helvetica Neue"/>
                <a:cs typeface="Helvetica Neue"/>
                <a:sym typeface="Helvetica Neue"/>
              </a:rPr>
              <a:t>Flexible Compute Options to Run Apps / Services</a:t>
            </a:r>
          </a:p>
        </p:txBody>
      </p:sp>
      <p:sp>
        <p:nvSpPr>
          <p:cNvPr id="19" name="Shape 551"/>
          <p:cNvSpPr>
            <a:spLocks noChangeArrowheads="1"/>
          </p:cNvSpPr>
          <p:nvPr/>
        </p:nvSpPr>
        <p:spPr bwMode="auto">
          <a:xfrm>
            <a:off x="3120232" y="3428534"/>
            <a:ext cx="607538" cy="1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Instant Runtimes</a:t>
            </a:r>
          </a:p>
        </p:txBody>
      </p:sp>
      <p:sp>
        <p:nvSpPr>
          <p:cNvPr id="20" name="Shape 552"/>
          <p:cNvSpPr>
            <a:spLocks noChangeArrowheads="1"/>
          </p:cNvSpPr>
          <p:nvPr/>
        </p:nvSpPr>
        <p:spPr bwMode="auto">
          <a:xfrm>
            <a:off x="4420394" y="3428534"/>
            <a:ext cx="403956" cy="1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Containers</a:t>
            </a:r>
          </a:p>
        </p:txBody>
      </p:sp>
      <p:sp>
        <p:nvSpPr>
          <p:cNvPr id="21" name="Shape 553"/>
          <p:cNvSpPr>
            <a:spLocks noChangeArrowheads="1"/>
          </p:cNvSpPr>
          <p:nvPr/>
        </p:nvSpPr>
        <p:spPr bwMode="auto">
          <a:xfrm>
            <a:off x="5724129" y="3428534"/>
            <a:ext cx="601126" cy="1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Virtual Machines</a:t>
            </a:r>
          </a:p>
        </p:txBody>
      </p:sp>
      <p:sp>
        <p:nvSpPr>
          <p:cNvPr id="22" name="Shape 554"/>
          <p:cNvSpPr>
            <a:spLocks noChangeArrowheads="1"/>
          </p:cNvSpPr>
          <p:nvPr/>
        </p:nvSpPr>
        <p:spPr bwMode="auto">
          <a:xfrm>
            <a:off x="3066654" y="4176429"/>
            <a:ext cx="2726707" cy="13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75">
                <a:solidFill>
                  <a:srgbClr val="000000"/>
                </a:solidFill>
                <a:latin typeface="Helvetica Neue"/>
                <a:ea typeface="Helvetica Neue"/>
                <a:cs typeface="Helvetica Neue"/>
                <a:sym typeface="Helvetica Neue"/>
              </a:rPr>
              <a:t>Platform Deployment Options that Meet Your Workload Requirements </a:t>
            </a:r>
          </a:p>
        </p:txBody>
      </p:sp>
      <p:sp>
        <p:nvSpPr>
          <p:cNvPr id="23" name="Shape 555"/>
          <p:cNvSpPr>
            <a:spLocks noChangeArrowheads="1"/>
          </p:cNvSpPr>
          <p:nvPr/>
        </p:nvSpPr>
        <p:spPr bwMode="auto">
          <a:xfrm>
            <a:off x="3188098" y="4383355"/>
            <a:ext cx="509754" cy="3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b="1">
                <a:solidFill>
                  <a:srgbClr val="06B9A5"/>
                </a:solidFill>
                <a:latin typeface="Helvetica Neue"/>
                <a:ea typeface="Helvetica Neue"/>
                <a:cs typeface="Helvetica Neue"/>
                <a:sym typeface="Helvetica Neue"/>
              </a:rPr>
              <a:t>Bluemix</a:t>
            </a:r>
            <a:r>
              <a:rPr lang="en-US" altLang="en-US" sz="900">
                <a:solidFill>
                  <a:srgbClr val="06B9A5"/>
                </a:solidFill>
                <a:latin typeface="Helvetica Neue Medium"/>
                <a:ea typeface="Helvetica Neue Medium"/>
                <a:cs typeface="Helvetica Neue Medium"/>
                <a:sym typeface="Helvetica Neue Medium"/>
              </a:rPr>
              <a:t> </a:t>
            </a:r>
          </a:p>
          <a:p>
            <a:r>
              <a:rPr lang="en-US" altLang="en-US" sz="900">
                <a:solidFill>
                  <a:srgbClr val="06B9A5"/>
                </a:solidFill>
                <a:latin typeface="Helvetica Neue Medium"/>
                <a:ea typeface="Helvetica Neue Medium"/>
                <a:cs typeface="Helvetica Neue Medium"/>
                <a:sym typeface="Helvetica Neue Medium"/>
              </a:rPr>
              <a:t>Public</a:t>
            </a:r>
          </a:p>
        </p:txBody>
      </p:sp>
      <p:sp>
        <p:nvSpPr>
          <p:cNvPr id="24" name="Shape 556"/>
          <p:cNvSpPr>
            <a:spLocks noChangeArrowheads="1"/>
          </p:cNvSpPr>
          <p:nvPr/>
        </p:nvSpPr>
        <p:spPr bwMode="auto">
          <a:xfrm>
            <a:off x="4453732" y="4385142"/>
            <a:ext cx="548226" cy="3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b="1">
                <a:solidFill>
                  <a:srgbClr val="06B9A5"/>
                </a:solidFill>
                <a:latin typeface="Helvetica Neue"/>
                <a:ea typeface="Helvetica Neue"/>
                <a:cs typeface="Helvetica Neue"/>
                <a:sym typeface="Helvetica Neue"/>
              </a:rPr>
              <a:t>Bluemix</a:t>
            </a:r>
            <a:r>
              <a:rPr lang="en-US" altLang="en-US" sz="900">
                <a:solidFill>
                  <a:srgbClr val="06B9A5"/>
                </a:solidFill>
                <a:latin typeface="Helvetica Neue Medium"/>
                <a:ea typeface="Helvetica Neue Medium"/>
                <a:cs typeface="Helvetica Neue Medium"/>
                <a:sym typeface="Helvetica Neue Medium"/>
              </a:rPr>
              <a:t> </a:t>
            </a:r>
          </a:p>
          <a:p>
            <a:r>
              <a:rPr lang="en-US" altLang="en-US" sz="900">
                <a:solidFill>
                  <a:srgbClr val="06B9A5"/>
                </a:solidFill>
                <a:latin typeface="Helvetica Neue Medium"/>
                <a:ea typeface="Helvetica Neue Medium"/>
                <a:cs typeface="Helvetica Neue Medium"/>
                <a:sym typeface="Helvetica Neue Medium"/>
              </a:rPr>
              <a:t>Dedicated</a:t>
            </a:r>
          </a:p>
        </p:txBody>
      </p:sp>
      <p:sp>
        <p:nvSpPr>
          <p:cNvPr id="25" name="Shape 557"/>
          <p:cNvSpPr>
            <a:spLocks noChangeArrowheads="1"/>
          </p:cNvSpPr>
          <p:nvPr/>
        </p:nvSpPr>
        <p:spPr bwMode="auto">
          <a:xfrm>
            <a:off x="5790804" y="4385142"/>
            <a:ext cx="509754" cy="30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900" b="1">
                <a:solidFill>
                  <a:srgbClr val="009B8A"/>
                </a:solidFill>
                <a:latin typeface="Helvetica Neue"/>
                <a:ea typeface="Helvetica Neue"/>
                <a:cs typeface="Helvetica Neue"/>
                <a:sym typeface="Helvetica Neue"/>
              </a:rPr>
              <a:t>Bluemix</a:t>
            </a:r>
            <a:r>
              <a:rPr lang="en-US" altLang="en-US" sz="900">
                <a:solidFill>
                  <a:srgbClr val="009B8A"/>
                </a:solidFill>
                <a:latin typeface="Helvetica Neue Medium"/>
                <a:ea typeface="Helvetica Neue Medium"/>
                <a:cs typeface="Helvetica Neue Medium"/>
                <a:sym typeface="Helvetica Neue Medium"/>
              </a:rPr>
              <a:t> </a:t>
            </a:r>
          </a:p>
          <a:p>
            <a:r>
              <a:rPr lang="en-US" altLang="en-US" sz="900">
                <a:solidFill>
                  <a:srgbClr val="009B8A"/>
                </a:solidFill>
                <a:latin typeface="Helvetica Neue Medium"/>
                <a:ea typeface="Helvetica Neue Medium"/>
                <a:cs typeface="Helvetica Neue Medium"/>
                <a:sym typeface="Helvetica Neue Medium"/>
              </a:rPr>
              <a:t>Local*</a:t>
            </a:r>
          </a:p>
        </p:txBody>
      </p:sp>
      <p:sp>
        <p:nvSpPr>
          <p:cNvPr id="26" name="Shape 558"/>
          <p:cNvSpPr>
            <a:spLocks noChangeShapeType="1"/>
          </p:cNvSpPr>
          <p:nvPr/>
        </p:nvSpPr>
        <p:spPr bwMode="auto">
          <a:xfrm flipV="1">
            <a:off x="4358481" y="4383882"/>
            <a:ext cx="0" cy="327422"/>
          </a:xfrm>
          <a:prstGeom prst="line">
            <a:avLst/>
          </a:prstGeom>
          <a:noFill/>
          <a:ln w="25400">
            <a:solidFill>
              <a:srgbClr val="06B9A5">
                <a:alpha val="36078"/>
              </a:srgbClr>
            </a:solidFill>
            <a:miter lim="400000"/>
            <a:headEnd/>
            <a:tailEnd/>
          </a:ln>
          <a:extLst>
            <a:ext uri="{909E8E84-426E-40DD-AFC4-6F175D3DCCD1}">
              <a14:hiddenFill xmlns:a14="http://schemas.microsoft.com/office/drawing/2010/main">
                <a:noFill/>
              </a14:hiddenFill>
            </a:ext>
          </a:extLst>
        </p:spPr>
        <p:txBody>
          <a:bodyPr lIns="0" tIns="0" rIns="0" bIns="0" anchor="ctr"/>
          <a:lstStyle/>
          <a:p>
            <a:endParaRPr lang="en-US" sz="1350"/>
          </a:p>
        </p:txBody>
      </p:sp>
      <p:sp>
        <p:nvSpPr>
          <p:cNvPr id="27" name="Shape 559"/>
          <p:cNvSpPr>
            <a:spLocks noChangeArrowheads="1"/>
          </p:cNvSpPr>
          <p:nvPr/>
        </p:nvSpPr>
        <p:spPr bwMode="auto">
          <a:xfrm>
            <a:off x="2266553" y="1647825"/>
            <a:ext cx="556022" cy="3105150"/>
          </a:xfrm>
          <a:prstGeom prst="rect">
            <a:avLst/>
          </a:prstGeom>
          <a:noFill/>
          <a:ln w="25400">
            <a:solidFill>
              <a:srgbClr val="AE6DE8"/>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sp>
        <p:nvSpPr>
          <p:cNvPr id="28" name="Shape 560"/>
          <p:cNvSpPr>
            <a:spLocks noChangeArrowheads="1"/>
          </p:cNvSpPr>
          <p:nvPr/>
        </p:nvSpPr>
        <p:spPr bwMode="auto">
          <a:xfrm>
            <a:off x="2253457" y="1384269"/>
            <a:ext cx="355866" cy="236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75" b="1">
                <a:solidFill>
                  <a:srgbClr val="AE6DE8"/>
                </a:solidFill>
                <a:latin typeface="Helvetica Neue"/>
                <a:ea typeface="Helvetica Neue"/>
                <a:cs typeface="Helvetica Neue"/>
                <a:sym typeface="Helvetica Neue"/>
              </a:rPr>
              <a:t>DevOps</a:t>
            </a:r>
          </a:p>
          <a:p>
            <a:r>
              <a:rPr lang="en-US" altLang="en-US" sz="675" b="1">
                <a:solidFill>
                  <a:srgbClr val="AE6DE8"/>
                </a:solidFill>
                <a:latin typeface="Helvetica Neue"/>
                <a:ea typeface="Helvetica Neue"/>
                <a:cs typeface="Helvetica Neue"/>
                <a:sym typeface="Helvetica Neue"/>
              </a:rPr>
              <a:t>Tooling</a:t>
            </a:r>
          </a:p>
        </p:txBody>
      </p:sp>
      <p:grpSp>
        <p:nvGrpSpPr>
          <p:cNvPr id="29" name="Group 565"/>
          <p:cNvGrpSpPr>
            <a:grpSpLocks/>
          </p:cNvGrpSpPr>
          <p:nvPr/>
        </p:nvGrpSpPr>
        <p:grpSpPr bwMode="auto">
          <a:xfrm>
            <a:off x="3089275" y="1497895"/>
            <a:ext cx="3818335" cy="539265"/>
            <a:chOff x="0" y="868"/>
            <a:chExt cx="7241017" cy="1021361"/>
          </a:xfrm>
        </p:grpSpPr>
        <p:pic>
          <p:nvPicPr>
            <p:cNvPr id="30" name="CloudBluemixDiagramV2-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674" y="308510"/>
              <a:ext cx="3645566" cy="62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1" name="Shape 562"/>
            <p:cNvSpPr>
              <a:spLocks noChangeArrowheads="1"/>
            </p:cNvSpPr>
            <p:nvPr/>
          </p:nvSpPr>
          <p:spPr bwMode="auto">
            <a:xfrm>
              <a:off x="895" y="257885"/>
              <a:ext cx="7240122" cy="764344"/>
            </a:xfrm>
            <a:prstGeom prst="rect">
              <a:avLst/>
            </a:prstGeom>
            <a:noFill/>
            <a:ln w="25400">
              <a:solidFill>
                <a:srgbClr val="D44008"/>
              </a:solidFill>
              <a:bevel/>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875">
                <a:latin typeface="Helvetica Neue"/>
                <a:ea typeface="Helvetica Neue"/>
                <a:cs typeface="Helvetica Neue"/>
                <a:sym typeface="Helvetica Neue"/>
              </a:endParaRPr>
            </a:p>
          </p:txBody>
        </p:sp>
        <p:sp>
          <p:nvSpPr>
            <p:cNvPr id="32" name="Shape 563"/>
            <p:cNvSpPr>
              <a:spLocks noChangeArrowheads="1"/>
            </p:cNvSpPr>
            <p:nvPr/>
          </p:nvSpPr>
          <p:spPr bwMode="auto">
            <a:xfrm>
              <a:off x="0" y="868"/>
              <a:ext cx="255838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0320" tIns="20320" rIns="20320" bIns="2032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75">
                  <a:solidFill>
                    <a:srgbClr val="000000"/>
                  </a:solidFill>
                  <a:latin typeface="Helvetica Neue"/>
                  <a:ea typeface="Helvetica Neue"/>
                  <a:cs typeface="Helvetica Neue"/>
                  <a:sym typeface="Helvetica Neue"/>
                </a:rPr>
                <a:t>Your Own Hosted Apps / Services</a:t>
              </a:r>
            </a:p>
          </p:txBody>
        </p:sp>
        <p:pic>
          <p:nvPicPr>
            <p:cNvPr id="33" name="CloudBluemixDiagramV2-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8122" y="324677"/>
              <a:ext cx="2753907" cy="626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pic>
        <p:nvPicPr>
          <p:cNvPr id="34" name="image93-filtere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52292" y="1759744"/>
            <a:ext cx="201215" cy="20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5" name="Unknown-filtered.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13001" y="2737247"/>
            <a:ext cx="279797" cy="27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6" name="Sublime_Text_Logo-filtered.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11810" y="2397919"/>
            <a:ext cx="282178"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7" name="image92-filtere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0619" y="2057400"/>
            <a:ext cx="284560" cy="28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8" name="Unknown-1-filtered.jpe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83235" y="3074194"/>
            <a:ext cx="339328" cy="28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9" name="image65-filtered.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433242" y="3433763"/>
            <a:ext cx="240506"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 name="image90-filtered.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32051" y="3773092"/>
            <a:ext cx="241697"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1" name="image113-filtered.jpe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53469" y="4175522"/>
            <a:ext cx="398860" cy="113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2" name="Shape 574"/>
          <p:cNvSpPr>
            <a:spLocks noChangeArrowheads="1"/>
          </p:cNvSpPr>
          <p:nvPr/>
        </p:nvSpPr>
        <p:spPr bwMode="auto">
          <a:xfrm>
            <a:off x="7202885" y="1638300"/>
            <a:ext cx="554831" cy="3105150"/>
          </a:xfrm>
          <a:prstGeom prst="rect">
            <a:avLst/>
          </a:prstGeom>
          <a:noFill/>
          <a:ln w="25400">
            <a:solidFill>
              <a:srgbClr val="26475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sp>
        <p:nvSpPr>
          <p:cNvPr id="43" name="Shape 575"/>
          <p:cNvSpPr>
            <a:spLocks noChangeArrowheads="1"/>
          </p:cNvSpPr>
          <p:nvPr/>
        </p:nvSpPr>
        <p:spPr bwMode="auto">
          <a:xfrm>
            <a:off x="7183835" y="1364392"/>
            <a:ext cx="663178" cy="25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750">
                <a:solidFill>
                  <a:srgbClr val="000000"/>
                </a:solidFill>
                <a:latin typeface="Helvetica Neue"/>
                <a:ea typeface="Helvetica Neue"/>
                <a:cs typeface="Helvetica Neue"/>
                <a:sym typeface="Helvetica Neue"/>
              </a:rPr>
              <a:t>Integration and API Mgmt</a:t>
            </a:r>
          </a:p>
        </p:txBody>
      </p:sp>
      <p:pic>
        <p:nvPicPr>
          <p:cNvPr id="44" name="pasted-image.ti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18375" y="2857500"/>
            <a:ext cx="334566" cy="33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5" name="pasted-image.ti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17185" y="2322910"/>
            <a:ext cx="33694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6" name="pasted-image.tif"/>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18375" y="3390900"/>
            <a:ext cx="334566" cy="33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7" name="pasted-image.ti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18375" y="3924301"/>
            <a:ext cx="334566"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8" name="pasted-image.tif"/>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317185" y="1789510"/>
            <a:ext cx="336947" cy="33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9" name="Shape 581"/>
          <p:cNvSpPr>
            <a:spLocks noChangeArrowheads="1"/>
          </p:cNvSpPr>
          <p:nvPr/>
        </p:nvSpPr>
        <p:spPr bwMode="auto">
          <a:xfrm>
            <a:off x="3108325" y="4791204"/>
            <a:ext cx="945771" cy="1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dirty="0">
                <a:solidFill>
                  <a:srgbClr val="000000"/>
                </a:solidFill>
                <a:latin typeface="Helvetica Neue"/>
                <a:ea typeface="Helvetica Neue"/>
                <a:cs typeface="Helvetica Neue"/>
                <a:sym typeface="Helvetica Neue"/>
              </a:rPr>
              <a:t>Powered by IBM SoftLayer</a:t>
            </a:r>
          </a:p>
        </p:txBody>
      </p:sp>
      <p:sp>
        <p:nvSpPr>
          <p:cNvPr id="50" name="Shape 582"/>
          <p:cNvSpPr>
            <a:spLocks noChangeArrowheads="1"/>
          </p:cNvSpPr>
          <p:nvPr/>
        </p:nvSpPr>
        <p:spPr bwMode="auto">
          <a:xfrm>
            <a:off x="5696744" y="4792266"/>
            <a:ext cx="1260872" cy="121444"/>
          </a:xfrm>
          <a:prstGeom prst="rect">
            <a:avLst/>
          </a:prstGeom>
          <a:solidFill>
            <a:srgbClr val="009B8A"/>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p>
        </p:txBody>
      </p:sp>
      <p:sp>
        <p:nvSpPr>
          <p:cNvPr id="51" name="Shape 583"/>
          <p:cNvSpPr>
            <a:spLocks noChangeArrowheads="1"/>
          </p:cNvSpPr>
          <p:nvPr/>
        </p:nvSpPr>
        <p:spPr bwMode="auto">
          <a:xfrm>
            <a:off x="5718176" y="4798348"/>
            <a:ext cx="714938" cy="121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a:ea typeface="Helvetica Neue"/>
                <a:cs typeface="Helvetica Neue"/>
                <a:sym typeface="Helvetica Neue"/>
              </a:rPr>
              <a:t>In Your Data Center</a:t>
            </a:r>
          </a:p>
        </p:txBody>
      </p:sp>
      <p:sp>
        <p:nvSpPr>
          <p:cNvPr id="52" name="Shape 584"/>
          <p:cNvSpPr>
            <a:spLocks noChangeArrowheads="1"/>
          </p:cNvSpPr>
          <p:nvPr/>
        </p:nvSpPr>
        <p:spPr bwMode="auto">
          <a:xfrm>
            <a:off x="6576616" y="3405188"/>
            <a:ext cx="348853" cy="573881"/>
          </a:xfrm>
          <a:prstGeom prst="rect">
            <a:avLst/>
          </a:prstGeom>
          <a:solidFill>
            <a:srgbClr val="5592DA">
              <a:alpha val="7843"/>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53" name="Shape 585"/>
          <p:cNvSpPr>
            <a:spLocks noChangeArrowheads="1"/>
          </p:cNvSpPr>
          <p:nvPr/>
        </p:nvSpPr>
        <p:spPr bwMode="auto">
          <a:xfrm>
            <a:off x="5277644" y="3412332"/>
            <a:ext cx="350044" cy="573881"/>
          </a:xfrm>
          <a:prstGeom prst="rect">
            <a:avLst/>
          </a:prstGeom>
          <a:solidFill>
            <a:srgbClr val="5592DA">
              <a:alpha val="7843"/>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54" name="Shape 586"/>
          <p:cNvSpPr>
            <a:spLocks noChangeArrowheads="1"/>
          </p:cNvSpPr>
          <p:nvPr/>
        </p:nvSpPr>
        <p:spPr bwMode="auto">
          <a:xfrm>
            <a:off x="3985816" y="3417094"/>
            <a:ext cx="350044" cy="573881"/>
          </a:xfrm>
          <a:prstGeom prst="rect">
            <a:avLst/>
          </a:prstGeom>
          <a:solidFill>
            <a:srgbClr val="5592DA">
              <a:alpha val="7843"/>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55" name="Shape 587"/>
          <p:cNvSpPr>
            <a:spLocks noChangeArrowheads="1"/>
          </p:cNvSpPr>
          <p:nvPr/>
        </p:nvSpPr>
        <p:spPr bwMode="auto">
          <a:xfrm>
            <a:off x="4052491" y="3464801"/>
            <a:ext cx="211193" cy="3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6788" tIns="26788" rIns="26788" bIns="26788"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00">
                <a:solidFill>
                  <a:srgbClr val="000000"/>
                </a:solidFill>
                <a:latin typeface="Helvetica Neue"/>
                <a:ea typeface="Helvetica Neue"/>
                <a:cs typeface="Helvetica Neue"/>
                <a:sym typeface="Helvetica Neue"/>
              </a:rPr>
              <a:t>+</a:t>
            </a:r>
          </a:p>
        </p:txBody>
      </p:sp>
      <p:sp>
        <p:nvSpPr>
          <p:cNvPr id="56" name="Shape 588"/>
          <p:cNvSpPr>
            <a:spLocks noChangeArrowheads="1"/>
          </p:cNvSpPr>
          <p:nvPr/>
        </p:nvSpPr>
        <p:spPr bwMode="auto">
          <a:xfrm>
            <a:off x="5345510" y="3464801"/>
            <a:ext cx="211193" cy="3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6788" tIns="26788" rIns="26788" bIns="26788"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00">
                <a:solidFill>
                  <a:srgbClr val="000000"/>
                </a:solidFill>
                <a:latin typeface="Helvetica Neue"/>
                <a:ea typeface="Helvetica Neue"/>
                <a:cs typeface="Helvetica Neue"/>
                <a:sym typeface="Helvetica Neue"/>
              </a:rPr>
              <a:t>+</a:t>
            </a:r>
          </a:p>
        </p:txBody>
      </p:sp>
      <p:sp>
        <p:nvSpPr>
          <p:cNvPr id="57" name="Shape 589"/>
          <p:cNvSpPr>
            <a:spLocks noChangeArrowheads="1"/>
          </p:cNvSpPr>
          <p:nvPr/>
        </p:nvSpPr>
        <p:spPr bwMode="auto">
          <a:xfrm>
            <a:off x="6649244" y="3475517"/>
            <a:ext cx="211193" cy="3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6788" tIns="26788" rIns="26788" bIns="26788"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00">
                <a:solidFill>
                  <a:srgbClr val="000000"/>
                </a:solidFill>
                <a:latin typeface="Helvetica Neue"/>
                <a:ea typeface="Helvetica Neue"/>
                <a:cs typeface="Helvetica Neue"/>
                <a:sym typeface="Helvetica Neue"/>
              </a:rPr>
              <a:t>+</a:t>
            </a:r>
          </a:p>
        </p:txBody>
      </p:sp>
      <p:sp>
        <p:nvSpPr>
          <p:cNvPr id="58" name="Shape 590"/>
          <p:cNvSpPr>
            <a:spLocks noChangeArrowheads="1"/>
          </p:cNvSpPr>
          <p:nvPr/>
        </p:nvSpPr>
        <p:spPr bwMode="auto">
          <a:xfrm>
            <a:off x="2259410" y="4399360"/>
            <a:ext cx="571500" cy="346472"/>
          </a:xfrm>
          <a:prstGeom prst="rect">
            <a:avLst/>
          </a:prstGeom>
          <a:solidFill>
            <a:srgbClr val="AE6DE8">
              <a:alpha val="7843"/>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59" name="Shape 591"/>
          <p:cNvSpPr>
            <a:spLocks noChangeArrowheads="1"/>
          </p:cNvSpPr>
          <p:nvPr/>
        </p:nvSpPr>
        <p:spPr bwMode="auto">
          <a:xfrm>
            <a:off x="2433241" y="4354198"/>
            <a:ext cx="211193" cy="3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6788" tIns="26788" rIns="26788" bIns="26788"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00">
                <a:solidFill>
                  <a:srgbClr val="000000"/>
                </a:solidFill>
                <a:latin typeface="Helvetica Neue"/>
                <a:ea typeface="Helvetica Neue"/>
                <a:cs typeface="Helvetica Neue"/>
                <a:sym typeface="Helvetica Neue"/>
              </a:rPr>
              <a:t>+</a:t>
            </a:r>
          </a:p>
        </p:txBody>
      </p:sp>
      <p:sp>
        <p:nvSpPr>
          <p:cNvPr id="60" name="Shape 592"/>
          <p:cNvSpPr>
            <a:spLocks noChangeArrowheads="1"/>
          </p:cNvSpPr>
          <p:nvPr/>
        </p:nvSpPr>
        <p:spPr bwMode="auto">
          <a:xfrm>
            <a:off x="7198122" y="4404122"/>
            <a:ext cx="571500" cy="346472"/>
          </a:xfrm>
          <a:prstGeom prst="rect">
            <a:avLst/>
          </a:prstGeom>
          <a:solidFill>
            <a:srgbClr val="26475B">
              <a:alpha val="7843"/>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61" name="Shape 593"/>
          <p:cNvSpPr>
            <a:spLocks noChangeArrowheads="1"/>
          </p:cNvSpPr>
          <p:nvPr/>
        </p:nvSpPr>
        <p:spPr bwMode="auto">
          <a:xfrm>
            <a:off x="7371953" y="4358960"/>
            <a:ext cx="211193" cy="3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6788" tIns="26788" rIns="26788" bIns="26788"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00">
                <a:solidFill>
                  <a:srgbClr val="000000"/>
                </a:solidFill>
                <a:latin typeface="Helvetica Neue"/>
                <a:ea typeface="Helvetica Neue"/>
                <a:cs typeface="Helvetica Neue"/>
                <a:sym typeface="Helvetica Neue"/>
              </a:rPr>
              <a:t>+</a:t>
            </a:r>
          </a:p>
        </p:txBody>
      </p:sp>
      <p:grpSp>
        <p:nvGrpSpPr>
          <p:cNvPr id="62" name="Group 640"/>
          <p:cNvGrpSpPr>
            <a:grpSpLocks/>
          </p:cNvGrpSpPr>
          <p:nvPr/>
        </p:nvGrpSpPr>
        <p:grpSpPr bwMode="auto">
          <a:xfrm>
            <a:off x="3083323" y="2201452"/>
            <a:ext cx="3844528" cy="913223"/>
            <a:chOff x="0" y="858"/>
            <a:chExt cx="7292130" cy="1732051"/>
          </a:xfrm>
        </p:grpSpPr>
        <p:sp>
          <p:nvSpPr>
            <p:cNvPr id="63" name="Shape 596"/>
            <p:cNvSpPr>
              <a:spLocks noChangeArrowheads="1"/>
            </p:cNvSpPr>
            <p:nvPr/>
          </p:nvSpPr>
          <p:spPr bwMode="auto">
            <a:xfrm>
              <a:off x="6577950" y="299999"/>
              <a:ext cx="708474" cy="1427204"/>
            </a:xfrm>
            <a:prstGeom prst="rect">
              <a:avLst/>
            </a:prstGeom>
            <a:solidFill>
              <a:srgbClr val="3C3E3E">
                <a:alpha val="4314"/>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64" name="Shape 597"/>
            <p:cNvSpPr>
              <a:spLocks noChangeArrowheads="1"/>
            </p:cNvSpPr>
            <p:nvPr/>
          </p:nvSpPr>
          <p:spPr bwMode="auto">
            <a:xfrm>
              <a:off x="29127" y="305706"/>
              <a:ext cx="7263003" cy="1427203"/>
            </a:xfrm>
            <a:prstGeom prst="rect">
              <a:avLst/>
            </a:prstGeom>
            <a:noFill/>
            <a:ln w="25400">
              <a:solidFill>
                <a:srgbClr val="5F6E75"/>
              </a:solidFill>
              <a:bevel/>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1350">
                <a:solidFill>
                  <a:srgbClr val="3C3E3E"/>
                </a:solidFill>
              </a:endParaRPr>
            </a:p>
          </p:txBody>
        </p:sp>
        <p:sp>
          <p:nvSpPr>
            <p:cNvPr id="65" name="Shape 598"/>
            <p:cNvSpPr>
              <a:spLocks noChangeArrowheads="1"/>
            </p:cNvSpPr>
            <p:nvPr/>
          </p:nvSpPr>
          <p:spPr bwMode="auto">
            <a:xfrm>
              <a:off x="0" y="858"/>
              <a:ext cx="4200762" cy="296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20320" tIns="20320" rIns="20320" bIns="2032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750">
                  <a:solidFill>
                    <a:srgbClr val="000000"/>
                  </a:solidFill>
                  <a:latin typeface="Helvetica Neue"/>
                  <a:ea typeface="Helvetica Neue"/>
                  <a:cs typeface="Helvetica Neue"/>
                  <a:sym typeface="Helvetica Neue"/>
                </a:rPr>
                <a:t>Catalog of Services that Extend Apps’ Functionality</a:t>
              </a:r>
            </a:p>
          </p:txBody>
        </p:sp>
        <p:grpSp>
          <p:nvGrpSpPr>
            <p:cNvPr id="66" name="Group 603"/>
            <p:cNvGrpSpPr>
              <a:grpSpLocks/>
            </p:cNvGrpSpPr>
            <p:nvPr/>
          </p:nvGrpSpPr>
          <p:grpSpPr bwMode="auto">
            <a:xfrm>
              <a:off x="259867" y="586721"/>
              <a:ext cx="694474" cy="985733"/>
              <a:chOff x="0" y="0"/>
              <a:chExt cx="694473" cy="985732"/>
            </a:xfrm>
          </p:grpSpPr>
          <p:grpSp>
            <p:nvGrpSpPr>
              <p:cNvPr id="103" name="Group 601"/>
              <p:cNvGrpSpPr>
                <a:grpSpLocks/>
              </p:cNvGrpSpPr>
              <p:nvPr/>
            </p:nvGrpSpPr>
            <p:grpSpPr bwMode="auto">
              <a:xfrm>
                <a:off x="0" y="0"/>
                <a:ext cx="694473" cy="615105"/>
                <a:chOff x="0" y="0"/>
                <a:chExt cx="694472" cy="615104"/>
              </a:xfrm>
            </p:grpSpPr>
            <p:pic>
              <p:nvPicPr>
                <p:cNvPr id="105" name="image7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3217" y="134866"/>
                  <a:ext cx="332151" cy="3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6"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694473"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104" name="Shape 602"/>
              <p:cNvSpPr>
                <a:spLocks noChangeArrowheads="1"/>
              </p:cNvSpPr>
              <p:nvPr/>
            </p:nvSpPr>
            <p:spPr bwMode="auto">
              <a:xfrm>
                <a:off x="114166" y="664675"/>
                <a:ext cx="446954"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Web</a:t>
                </a:r>
              </a:p>
            </p:txBody>
          </p:sp>
        </p:grpSp>
        <p:grpSp>
          <p:nvGrpSpPr>
            <p:cNvPr id="67" name="Group 608"/>
            <p:cNvGrpSpPr>
              <a:grpSpLocks/>
            </p:cNvGrpSpPr>
            <p:nvPr/>
          </p:nvGrpSpPr>
          <p:grpSpPr bwMode="auto">
            <a:xfrm>
              <a:off x="1052192" y="586721"/>
              <a:ext cx="694475" cy="985733"/>
              <a:chOff x="0" y="0"/>
              <a:chExt cx="694473" cy="985732"/>
            </a:xfrm>
          </p:grpSpPr>
          <p:grpSp>
            <p:nvGrpSpPr>
              <p:cNvPr id="99" name="Group 606"/>
              <p:cNvGrpSpPr>
                <a:grpSpLocks/>
              </p:cNvGrpSpPr>
              <p:nvPr/>
            </p:nvGrpSpPr>
            <p:grpSpPr bwMode="auto">
              <a:xfrm>
                <a:off x="0" y="0"/>
                <a:ext cx="694473" cy="615105"/>
                <a:chOff x="0" y="0"/>
                <a:chExt cx="694472" cy="615104"/>
              </a:xfrm>
            </p:grpSpPr>
            <p:pic>
              <p:nvPicPr>
                <p:cNvPr id="101" name="image84.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56555" y="117275"/>
                  <a:ext cx="381362" cy="38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2"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694473"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100" name="Shape 607"/>
              <p:cNvSpPr>
                <a:spLocks noChangeArrowheads="1"/>
              </p:cNvSpPr>
              <p:nvPr/>
            </p:nvSpPr>
            <p:spPr bwMode="auto">
              <a:xfrm>
                <a:off x="130639" y="664675"/>
                <a:ext cx="456074"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Data</a:t>
                </a:r>
              </a:p>
            </p:txBody>
          </p:sp>
        </p:grpSp>
        <p:grpSp>
          <p:nvGrpSpPr>
            <p:cNvPr id="68" name="Group 613"/>
            <p:cNvGrpSpPr>
              <a:grpSpLocks/>
            </p:cNvGrpSpPr>
            <p:nvPr/>
          </p:nvGrpSpPr>
          <p:grpSpPr bwMode="auto">
            <a:xfrm>
              <a:off x="1844518" y="586721"/>
              <a:ext cx="694474" cy="985733"/>
              <a:chOff x="0" y="0"/>
              <a:chExt cx="694473" cy="985732"/>
            </a:xfrm>
          </p:grpSpPr>
          <p:grpSp>
            <p:nvGrpSpPr>
              <p:cNvPr id="95" name="Group 611"/>
              <p:cNvGrpSpPr>
                <a:grpSpLocks/>
              </p:cNvGrpSpPr>
              <p:nvPr/>
            </p:nvGrpSpPr>
            <p:grpSpPr bwMode="auto">
              <a:xfrm>
                <a:off x="0" y="0"/>
                <a:ext cx="694473" cy="615105"/>
                <a:chOff x="0" y="0"/>
                <a:chExt cx="694472" cy="615104"/>
              </a:xfrm>
            </p:grpSpPr>
            <p:pic>
              <p:nvPicPr>
                <p:cNvPr id="97" name="image74.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49327" y="107334"/>
                  <a:ext cx="381362" cy="38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8"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694473"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96" name="Shape 612"/>
              <p:cNvSpPr>
                <a:spLocks noChangeArrowheads="1"/>
              </p:cNvSpPr>
              <p:nvPr/>
            </p:nvSpPr>
            <p:spPr bwMode="auto">
              <a:xfrm>
                <a:off x="67627" y="664675"/>
                <a:ext cx="580736"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Mobile</a:t>
                </a:r>
              </a:p>
            </p:txBody>
          </p:sp>
        </p:grpSp>
        <p:grpSp>
          <p:nvGrpSpPr>
            <p:cNvPr id="69" name="Group 617"/>
            <p:cNvGrpSpPr>
              <a:grpSpLocks/>
            </p:cNvGrpSpPr>
            <p:nvPr/>
          </p:nvGrpSpPr>
          <p:grpSpPr bwMode="auto">
            <a:xfrm>
              <a:off x="3425467" y="586721"/>
              <a:ext cx="732762" cy="985733"/>
              <a:chOff x="0" y="0"/>
              <a:chExt cx="732761" cy="985732"/>
            </a:xfrm>
          </p:grpSpPr>
          <p:pic>
            <p:nvPicPr>
              <p:cNvPr id="92" name="image7.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50035" y="118217"/>
                <a:ext cx="366878" cy="38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3"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994" y="0"/>
                <a:ext cx="694474"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94" name="Shape 616"/>
              <p:cNvSpPr>
                <a:spLocks noChangeArrowheads="1"/>
              </p:cNvSpPr>
              <p:nvPr/>
            </p:nvSpPr>
            <p:spPr bwMode="auto">
              <a:xfrm>
                <a:off x="0" y="664675"/>
                <a:ext cx="732761"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Analytics</a:t>
                </a:r>
              </a:p>
            </p:txBody>
          </p:sp>
        </p:grpSp>
        <p:grpSp>
          <p:nvGrpSpPr>
            <p:cNvPr id="70" name="Group 622"/>
            <p:cNvGrpSpPr>
              <a:grpSpLocks/>
            </p:cNvGrpSpPr>
            <p:nvPr/>
          </p:nvGrpSpPr>
          <p:grpSpPr bwMode="auto">
            <a:xfrm>
              <a:off x="2621546" y="586721"/>
              <a:ext cx="760128" cy="985733"/>
              <a:chOff x="0" y="0"/>
              <a:chExt cx="760126" cy="985732"/>
            </a:xfrm>
          </p:grpSpPr>
          <p:sp>
            <p:nvSpPr>
              <p:cNvPr id="88" name="Shape 618"/>
              <p:cNvSpPr>
                <a:spLocks noChangeArrowheads="1"/>
              </p:cNvSpPr>
              <p:nvPr/>
            </p:nvSpPr>
            <p:spPr bwMode="auto">
              <a:xfrm>
                <a:off x="0" y="664675"/>
                <a:ext cx="760126"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Cognitive</a:t>
                </a:r>
              </a:p>
            </p:txBody>
          </p:sp>
          <p:grpSp>
            <p:nvGrpSpPr>
              <p:cNvPr id="89" name="Group 621"/>
              <p:cNvGrpSpPr>
                <a:grpSpLocks/>
              </p:cNvGrpSpPr>
              <p:nvPr/>
            </p:nvGrpSpPr>
            <p:grpSpPr bwMode="auto">
              <a:xfrm>
                <a:off x="21884" y="0"/>
                <a:ext cx="694474" cy="615105"/>
                <a:chOff x="0" y="0"/>
                <a:chExt cx="694472" cy="615104"/>
              </a:xfrm>
            </p:grpSpPr>
            <p:pic>
              <p:nvPicPr>
                <p:cNvPr id="90" name="image86.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51730" y="108668"/>
                  <a:ext cx="381362" cy="38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91"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694473"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grpSp>
          <p:nvGrpSpPr>
            <p:cNvPr id="71" name="Group 626"/>
            <p:cNvGrpSpPr>
              <a:grpSpLocks/>
            </p:cNvGrpSpPr>
            <p:nvPr/>
          </p:nvGrpSpPr>
          <p:grpSpPr bwMode="auto">
            <a:xfrm>
              <a:off x="4221496" y="586721"/>
              <a:ext cx="694474" cy="985733"/>
              <a:chOff x="0" y="0"/>
              <a:chExt cx="694473" cy="985732"/>
            </a:xfrm>
          </p:grpSpPr>
          <p:pic>
            <p:nvPicPr>
              <p:cNvPr id="85" name="image11.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8112" y="93481"/>
                <a:ext cx="349718" cy="38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6" name="Shape 624"/>
              <p:cNvSpPr>
                <a:spLocks noChangeArrowheads="1"/>
              </p:cNvSpPr>
              <p:nvPr/>
            </p:nvSpPr>
            <p:spPr bwMode="auto">
              <a:xfrm>
                <a:off x="185089" y="664675"/>
                <a:ext cx="355740"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IoT</a:t>
                </a:r>
              </a:p>
            </p:txBody>
          </p:sp>
          <p:pic>
            <p:nvPicPr>
              <p:cNvPr id="87"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694473"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72" name="Group 631"/>
            <p:cNvGrpSpPr>
              <a:grpSpLocks/>
            </p:cNvGrpSpPr>
            <p:nvPr/>
          </p:nvGrpSpPr>
          <p:grpSpPr bwMode="auto">
            <a:xfrm>
              <a:off x="5013822" y="586721"/>
              <a:ext cx="694475" cy="985733"/>
              <a:chOff x="0" y="0"/>
              <a:chExt cx="694473" cy="985732"/>
            </a:xfrm>
          </p:grpSpPr>
          <p:sp>
            <p:nvSpPr>
              <p:cNvPr id="81" name="Shape 627"/>
              <p:cNvSpPr>
                <a:spLocks noChangeArrowheads="1"/>
              </p:cNvSpPr>
              <p:nvPr/>
            </p:nvSpPr>
            <p:spPr bwMode="auto">
              <a:xfrm>
                <a:off x="18135" y="664675"/>
                <a:ext cx="674991" cy="32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Security</a:t>
                </a:r>
              </a:p>
            </p:txBody>
          </p:sp>
          <p:grpSp>
            <p:nvGrpSpPr>
              <p:cNvPr id="82" name="Group 630"/>
              <p:cNvGrpSpPr>
                <a:grpSpLocks/>
              </p:cNvGrpSpPr>
              <p:nvPr/>
            </p:nvGrpSpPr>
            <p:grpSpPr bwMode="auto">
              <a:xfrm>
                <a:off x="0" y="0"/>
                <a:ext cx="694473" cy="615105"/>
                <a:chOff x="0" y="0"/>
                <a:chExt cx="694472" cy="615104"/>
              </a:xfrm>
            </p:grpSpPr>
            <p:pic>
              <p:nvPicPr>
                <p:cNvPr id="83" name="image65.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48877" y="106803"/>
                  <a:ext cx="381361" cy="381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84" name="hexagon-filter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694473" cy="61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grpSp>
          <p:nvGrpSpPr>
            <p:cNvPr id="73" name="Group 637"/>
            <p:cNvGrpSpPr>
              <a:grpSpLocks/>
            </p:cNvGrpSpPr>
            <p:nvPr/>
          </p:nvGrpSpPr>
          <p:grpSpPr bwMode="auto">
            <a:xfrm>
              <a:off x="5904781" y="751356"/>
              <a:ext cx="529049" cy="821099"/>
              <a:chOff x="0" y="0"/>
              <a:chExt cx="529047" cy="821097"/>
            </a:xfrm>
          </p:grpSpPr>
          <p:sp>
            <p:nvSpPr>
              <p:cNvPr id="76" name="Shape 632"/>
              <p:cNvSpPr>
                <a:spLocks noChangeArrowheads="1"/>
              </p:cNvSpPr>
              <p:nvPr/>
            </p:nvSpPr>
            <p:spPr bwMode="auto">
              <a:xfrm>
                <a:off x="0" y="500041"/>
                <a:ext cx="529047" cy="32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00">
                    <a:solidFill>
                      <a:srgbClr val="000000"/>
                    </a:solidFill>
                    <a:latin typeface="Helvetica Neue Medium"/>
                    <a:ea typeface="Helvetica Neue Medium"/>
                    <a:cs typeface="Helvetica Neue Medium"/>
                    <a:sym typeface="Helvetica Neue Medium"/>
                  </a:rPr>
                  <a:t>Yours</a:t>
                </a:r>
              </a:p>
            </p:txBody>
          </p:sp>
          <p:grpSp>
            <p:nvGrpSpPr>
              <p:cNvPr id="77" name="Group 636"/>
              <p:cNvGrpSpPr>
                <a:grpSpLocks/>
              </p:cNvGrpSpPr>
              <p:nvPr/>
            </p:nvGrpSpPr>
            <p:grpSpPr bwMode="auto">
              <a:xfrm>
                <a:off x="85952" y="0"/>
                <a:ext cx="260559" cy="260013"/>
                <a:chOff x="0" y="0"/>
                <a:chExt cx="260558" cy="260012"/>
              </a:xfrm>
            </p:grpSpPr>
            <p:sp>
              <p:nvSpPr>
                <p:cNvPr id="78" name="Shape 633"/>
                <p:cNvSpPr>
                  <a:spLocks noChangeArrowheads="1"/>
                </p:cNvSpPr>
                <p:nvPr/>
              </p:nvSpPr>
              <p:spPr bwMode="auto">
                <a:xfrm>
                  <a:off x="112951" y="0"/>
                  <a:ext cx="144328" cy="126394"/>
                </a:xfrm>
                <a:custGeom>
                  <a:avLst/>
                  <a:gdLst>
                    <a:gd name="T0" fmla="*/ 72164 w 21600"/>
                    <a:gd name="T1" fmla="*/ 63197 h 21600"/>
                    <a:gd name="T2" fmla="*/ 72164 w 21600"/>
                    <a:gd name="T3" fmla="*/ 63197 h 21600"/>
                    <a:gd name="T4" fmla="*/ 72164 w 21600"/>
                    <a:gd name="T5" fmla="*/ 63197 h 21600"/>
                    <a:gd name="T6" fmla="*/ 72164 w 21600"/>
                    <a:gd name="T7" fmla="*/ 6319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320675">
                    <a:defRPr>
                      <a:solidFill>
                        <a:schemeClr val="tx1"/>
                      </a:solidFill>
                      <a:latin typeface="Arial" panose="020B0604020202020204" pitchFamily="34" charset="0"/>
                      <a:cs typeface="Arial" panose="020B0604020202020204" pitchFamily="34" charset="0"/>
                    </a:defRPr>
                  </a:lvl1pPr>
                  <a:lvl2pPr marL="742950" indent="-285750" defTabSz="320675">
                    <a:defRPr>
                      <a:solidFill>
                        <a:schemeClr val="tx1"/>
                      </a:solidFill>
                      <a:latin typeface="Arial" panose="020B0604020202020204" pitchFamily="34" charset="0"/>
                      <a:cs typeface="Arial" panose="020B0604020202020204" pitchFamily="34" charset="0"/>
                    </a:defRPr>
                  </a:lvl2pPr>
                  <a:lvl3pPr marL="1143000" indent="-228600" defTabSz="320675">
                    <a:defRPr>
                      <a:solidFill>
                        <a:schemeClr val="tx1"/>
                      </a:solidFill>
                      <a:latin typeface="Arial" panose="020B0604020202020204" pitchFamily="34" charset="0"/>
                      <a:cs typeface="Arial" panose="020B0604020202020204" pitchFamily="34" charset="0"/>
                    </a:defRPr>
                  </a:lvl3pPr>
                  <a:lvl4pPr marL="1600200" indent="-228600" defTabSz="320675">
                    <a:defRPr>
                      <a:solidFill>
                        <a:schemeClr val="tx1"/>
                      </a:solidFill>
                      <a:latin typeface="Arial" panose="020B0604020202020204" pitchFamily="34" charset="0"/>
                      <a:cs typeface="Arial" panose="020B0604020202020204" pitchFamily="34" charset="0"/>
                    </a:defRPr>
                  </a:lvl4pPr>
                  <a:lvl5pPr marL="2057400" indent="-228600" defTabSz="320675">
                    <a:defRPr>
                      <a:solidFill>
                        <a:schemeClr val="tx1"/>
                      </a:solidFill>
                      <a:latin typeface="Arial" panose="020B0604020202020204" pitchFamily="34" charset="0"/>
                      <a:cs typeface="Arial" panose="020B0604020202020204" pitchFamily="34" charset="0"/>
                    </a:defRPr>
                  </a:lvl5pPr>
                  <a:lvl6pPr marL="25146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900">
                    <a:latin typeface="Helvetica" panose="020B0604020202020204" pitchFamily="34" charset="0"/>
                    <a:cs typeface="Helvetica" panose="020B0604020202020204" pitchFamily="34" charset="0"/>
                    <a:sym typeface="Helvetica" panose="020B0604020202020204" pitchFamily="34" charset="0"/>
                  </a:endParaRPr>
                </a:p>
              </p:txBody>
            </p:sp>
            <p:sp>
              <p:nvSpPr>
                <p:cNvPr id="79" name="Shape 634"/>
                <p:cNvSpPr>
                  <a:spLocks noChangeArrowheads="1"/>
                </p:cNvSpPr>
                <p:nvPr/>
              </p:nvSpPr>
              <p:spPr bwMode="auto">
                <a:xfrm>
                  <a:off x="0" y="71667"/>
                  <a:ext cx="144327" cy="126395"/>
                </a:xfrm>
                <a:custGeom>
                  <a:avLst/>
                  <a:gdLst>
                    <a:gd name="T0" fmla="*/ 72164 w 21600"/>
                    <a:gd name="T1" fmla="*/ 63198 h 21600"/>
                    <a:gd name="T2" fmla="*/ 72164 w 21600"/>
                    <a:gd name="T3" fmla="*/ 63198 h 21600"/>
                    <a:gd name="T4" fmla="*/ 72164 w 21600"/>
                    <a:gd name="T5" fmla="*/ 63198 h 21600"/>
                    <a:gd name="T6" fmla="*/ 72164 w 21600"/>
                    <a:gd name="T7" fmla="*/ 6319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320675">
                    <a:defRPr>
                      <a:solidFill>
                        <a:schemeClr val="tx1"/>
                      </a:solidFill>
                      <a:latin typeface="Arial" panose="020B0604020202020204" pitchFamily="34" charset="0"/>
                      <a:cs typeface="Arial" panose="020B0604020202020204" pitchFamily="34" charset="0"/>
                    </a:defRPr>
                  </a:lvl1pPr>
                  <a:lvl2pPr marL="742950" indent="-285750" defTabSz="320675">
                    <a:defRPr>
                      <a:solidFill>
                        <a:schemeClr val="tx1"/>
                      </a:solidFill>
                      <a:latin typeface="Arial" panose="020B0604020202020204" pitchFamily="34" charset="0"/>
                      <a:cs typeface="Arial" panose="020B0604020202020204" pitchFamily="34" charset="0"/>
                    </a:defRPr>
                  </a:lvl2pPr>
                  <a:lvl3pPr marL="1143000" indent="-228600" defTabSz="320675">
                    <a:defRPr>
                      <a:solidFill>
                        <a:schemeClr val="tx1"/>
                      </a:solidFill>
                      <a:latin typeface="Arial" panose="020B0604020202020204" pitchFamily="34" charset="0"/>
                      <a:cs typeface="Arial" panose="020B0604020202020204" pitchFamily="34" charset="0"/>
                    </a:defRPr>
                  </a:lvl3pPr>
                  <a:lvl4pPr marL="1600200" indent="-228600" defTabSz="320675">
                    <a:defRPr>
                      <a:solidFill>
                        <a:schemeClr val="tx1"/>
                      </a:solidFill>
                      <a:latin typeface="Arial" panose="020B0604020202020204" pitchFamily="34" charset="0"/>
                      <a:cs typeface="Arial" panose="020B0604020202020204" pitchFamily="34" charset="0"/>
                    </a:defRPr>
                  </a:lvl4pPr>
                  <a:lvl5pPr marL="2057400" indent="-228600" defTabSz="320675">
                    <a:defRPr>
                      <a:solidFill>
                        <a:schemeClr val="tx1"/>
                      </a:solidFill>
                      <a:latin typeface="Arial" panose="020B0604020202020204" pitchFamily="34" charset="0"/>
                      <a:cs typeface="Arial" panose="020B0604020202020204" pitchFamily="34" charset="0"/>
                    </a:defRPr>
                  </a:lvl5pPr>
                  <a:lvl6pPr marL="25146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900">
                    <a:latin typeface="Helvetica" panose="020B0604020202020204" pitchFamily="34" charset="0"/>
                    <a:cs typeface="Helvetica" panose="020B0604020202020204" pitchFamily="34" charset="0"/>
                    <a:sym typeface="Helvetica" panose="020B0604020202020204" pitchFamily="34" charset="0"/>
                  </a:endParaRPr>
                </a:p>
              </p:txBody>
            </p:sp>
            <p:sp>
              <p:nvSpPr>
                <p:cNvPr id="80" name="Shape 635"/>
                <p:cNvSpPr>
                  <a:spLocks noChangeArrowheads="1"/>
                </p:cNvSpPr>
                <p:nvPr/>
              </p:nvSpPr>
              <p:spPr bwMode="auto">
                <a:xfrm>
                  <a:off x="116231" y="133618"/>
                  <a:ext cx="144328" cy="126395"/>
                </a:xfrm>
                <a:custGeom>
                  <a:avLst/>
                  <a:gdLst>
                    <a:gd name="T0" fmla="*/ 72164 w 21600"/>
                    <a:gd name="T1" fmla="*/ 63198 h 21600"/>
                    <a:gd name="T2" fmla="*/ 72164 w 21600"/>
                    <a:gd name="T3" fmla="*/ 63198 h 21600"/>
                    <a:gd name="T4" fmla="*/ 72164 w 21600"/>
                    <a:gd name="T5" fmla="*/ 63198 h 21600"/>
                    <a:gd name="T6" fmla="*/ 72164 w 21600"/>
                    <a:gd name="T7" fmla="*/ 63198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320675">
                    <a:defRPr>
                      <a:solidFill>
                        <a:schemeClr val="tx1"/>
                      </a:solidFill>
                      <a:latin typeface="Arial" panose="020B0604020202020204" pitchFamily="34" charset="0"/>
                      <a:cs typeface="Arial" panose="020B0604020202020204" pitchFamily="34" charset="0"/>
                    </a:defRPr>
                  </a:lvl1pPr>
                  <a:lvl2pPr marL="742950" indent="-285750" defTabSz="320675">
                    <a:defRPr>
                      <a:solidFill>
                        <a:schemeClr val="tx1"/>
                      </a:solidFill>
                      <a:latin typeface="Arial" panose="020B0604020202020204" pitchFamily="34" charset="0"/>
                      <a:cs typeface="Arial" panose="020B0604020202020204" pitchFamily="34" charset="0"/>
                    </a:defRPr>
                  </a:lvl2pPr>
                  <a:lvl3pPr marL="1143000" indent="-228600" defTabSz="320675">
                    <a:defRPr>
                      <a:solidFill>
                        <a:schemeClr val="tx1"/>
                      </a:solidFill>
                      <a:latin typeface="Arial" panose="020B0604020202020204" pitchFamily="34" charset="0"/>
                      <a:cs typeface="Arial" panose="020B0604020202020204" pitchFamily="34" charset="0"/>
                    </a:defRPr>
                  </a:lvl3pPr>
                  <a:lvl4pPr marL="1600200" indent="-228600" defTabSz="320675">
                    <a:defRPr>
                      <a:solidFill>
                        <a:schemeClr val="tx1"/>
                      </a:solidFill>
                      <a:latin typeface="Arial" panose="020B0604020202020204" pitchFamily="34" charset="0"/>
                      <a:cs typeface="Arial" panose="020B0604020202020204" pitchFamily="34" charset="0"/>
                    </a:defRPr>
                  </a:lvl4pPr>
                  <a:lvl5pPr marL="2057400" indent="-228600" defTabSz="320675">
                    <a:defRPr>
                      <a:solidFill>
                        <a:schemeClr val="tx1"/>
                      </a:solidFill>
                      <a:latin typeface="Arial" panose="020B0604020202020204" pitchFamily="34" charset="0"/>
                      <a:cs typeface="Arial" panose="020B0604020202020204" pitchFamily="34" charset="0"/>
                    </a:defRPr>
                  </a:lvl5pPr>
                  <a:lvl6pPr marL="25146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900">
                    <a:latin typeface="Helvetica" panose="020B0604020202020204" pitchFamily="34" charset="0"/>
                    <a:cs typeface="Helvetica" panose="020B0604020202020204" pitchFamily="34" charset="0"/>
                    <a:sym typeface="Helvetica" panose="020B0604020202020204" pitchFamily="34" charset="0"/>
                  </a:endParaRPr>
                </a:p>
              </p:txBody>
            </p:sp>
          </p:grpSp>
        </p:grpSp>
        <p:sp>
          <p:nvSpPr>
            <p:cNvPr id="74" name="Shape 638"/>
            <p:cNvSpPr>
              <a:spLocks noChangeArrowheads="1"/>
            </p:cNvSpPr>
            <p:nvPr/>
          </p:nvSpPr>
          <p:spPr bwMode="auto">
            <a:xfrm>
              <a:off x="6711514" y="595643"/>
              <a:ext cx="443913" cy="7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38100" tIns="38100" rIns="38100" bIns="3810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00">
                  <a:solidFill>
                    <a:srgbClr val="000000"/>
                  </a:solidFill>
                  <a:latin typeface="Helvetica Neue"/>
                  <a:ea typeface="Helvetica Neue"/>
                  <a:cs typeface="Helvetica Neue"/>
                  <a:sym typeface="Helvetica Neue"/>
                </a:rPr>
                <a:t>+</a:t>
              </a:r>
            </a:p>
          </p:txBody>
        </p:sp>
        <p:sp>
          <p:nvSpPr>
            <p:cNvPr id="75" name="Shape 639"/>
            <p:cNvSpPr>
              <a:spLocks noChangeArrowheads="1"/>
            </p:cNvSpPr>
            <p:nvPr/>
          </p:nvSpPr>
          <p:spPr bwMode="auto">
            <a:xfrm>
              <a:off x="5837740" y="612344"/>
              <a:ext cx="610742" cy="535770"/>
            </a:xfrm>
            <a:custGeom>
              <a:avLst/>
              <a:gdLst>
                <a:gd name="T0" fmla="*/ 305371 w 21600"/>
                <a:gd name="T1" fmla="*/ 267885 h 21600"/>
                <a:gd name="T2" fmla="*/ 305371 w 21600"/>
                <a:gd name="T3" fmla="*/ 267885 h 21600"/>
                <a:gd name="T4" fmla="*/ 305371 w 21600"/>
                <a:gd name="T5" fmla="*/ 267885 h 21600"/>
                <a:gd name="T6" fmla="*/ 305371 w 21600"/>
                <a:gd name="T7" fmla="*/ 267885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19050">
              <a:solidFill>
                <a:srgbClr val="FFA574"/>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defTabSz="320675">
                <a:defRPr>
                  <a:solidFill>
                    <a:schemeClr val="tx1"/>
                  </a:solidFill>
                  <a:latin typeface="Arial" panose="020B0604020202020204" pitchFamily="34" charset="0"/>
                  <a:cs typeface="Arial" panose="020B0604020202020204" pitchFamily="34" charset="0"/>
                </a:defRPr>
              </a:lvl1pPr>
              <a:lvl2pPr marL="742950" indent="-285750" defTabSz="320675">
                <a:defRPr>
                  <a:solidFill>
                    <a:schemeClr val="tx1"/>
                  </a:solidFill>
                  <a:latin typeface="Arial" panose="020B0604020202020204" pitchFamily="34" charset="0"/>
                  <a:cs typeface="Arial" panose="020B0604020202020204" pitchFamily="34" charset="0"/>
                </a:defRPr>
              </a:lvl2pPr>
              <a:lvl3pPr marL="1143000" indent="-228600" defTabSz="320675">
                <a:defRPr>
                  <a:solidFill>
                    <a:schemeClr val="tx1"/>
                  </a:solidFill>
                  <a:latin typeface="Arial" panose="020B0604020202020204" pitchFamily="34" charset="0"/>
                  <a:cs typeface="Arial" panose="020B0604020202020204" pitchFamily="34" charset="0"/>
                </a:defRPr>
              </a:lvl3pPr>
              <a:lvl4pPr marL="1600200" indent="-228600" defTabSz="320675">
                <a:defRPr>
                  <a:solidFill>
                    <a:schemeClr val="tx1"/>
                  </a:solidFill>
                  <a:latin typeface="Arial" panose="020B0604020202020204" pitchFamily="34" charset="0"/>
                  <a:cs typeface="Arial" panose="020B0604020202020204" pitchFamily="34" charset="0"/>
                </a:defRPr>
              </a:lvl4pPr>
              <a:lvl5pPr marL="2057400" indent="-228600" defTabSz="320675">
                <a:defRPr>
                  <a:solidFill>
                    <a:schemeClr val="tx1"/>
                  </a:solidFill>
                  <a:latin typeface="Arial" panose="020B0604020202020204" pitchFamily="34" charset="0"/>
                  <a:cs typeface="Arial" panose="020B0604020202020204" pitchFamily="34" charset="0"/>
                </a:defRPr>
              </a:lvl5pPr>
              <a:lvl6pPr marL="25146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320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900">
                <a:latin typeface="Helvetica" panose="020B0604020202020204" pitchFamily="34" charset="0"/>
                <a:cs typeface="Helvetica" panose="020B0604020202020204" pitchFamily="34" charset="0"/>
                <a:sym typeface="Helvetica" panose="020B0604020202020204" pitchFamily="34" charset="0"/>
              </a:endParaRPr>
            </a:p>
          </p:txBody>
        </p:sp>
      </p:grpSp>
      <p:sp>
        <p:nvSpPr>
          <p:cNvPr id="107" name="Shape 641"/>
          <p:cNvSpPr>
            <a:spLocks noChangeArrowheads="1"/>
          </p:cNvSpPr>
          <p:nvPr/>
        </p:nvSpPr>
        <p:spPr bwMode="auto">
          <a:xfrm>
            <a:off x="6796881" y="4960637"/>
            <a:ext cx="1623841" cy="144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14287" tIns="14287" rIns="14287" bIns="14287"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ts val="1800"/>
              </a:spcBef>
            </a:pPr>
            <a:r>
              <a:rPr lang="en-US" altLang="en-US" sz="750">
                <a:solidFill>
                  <a:srgbClr val="000000"/>
                </a:solidFill>
                <a:latin typeface="Helvetica Neue Medium"/>
                <a:ea typeface="Helvetica Neue Medium"/>
                <a:cs typeface="Helvetica Neue Medium"/>
                <a:sym typeface="Helvetica Neue Medium"/>
              </a:rPr>
              <a:t>*Bluemix Local coming Summer 2015</a:t>
            </a:r>
          </a:p>
        </p:txBody>
      </p:sp>
    </p:spTree>
    <p:extLst>
      <p:ext uri="{BB962C8B-B14F-4D97-AF65-F5344CB8AC3E}">
        <p14:creationId xmlns:p14="http://schemas.microsoft.com/office/powerpoint/2010/main" val="1026556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769441"/>
          </a:xfrm>
        </p:spPr>
        <p:txBody>
          <a:bodyPr/>
          <a:lstStyle/>
          <a:p>
            <a:r>
              <a:rPr lang="en-US" altLang="en-US" dirty="0" err="1"/>
              <a:t>Bluemix</a:t>
            </a:r>
            <a:r>
              <a:rPr lang="en-US" altLang="en-US" dirty="0"/>
              <a:t> </a:t>
            </a:r>
            <a:r>
              <a:rPr lang="en-US" altLang="en-US" dirty="0" err="1"/>
              <a:t>PaaS</a:t>
            </a:r>
            <a:r>
              <a:rPr lang="en-US" altLang="en-US" dirty="0"/>
              <a:t/>
            </a:r>
            <a:br>
              <a:rPr lang="en-US" altLang="en-US" dirty="0"/>
            </a:br>
            <a:endParaRPr lang="en-US" dirty="0"/>
          </a:p>
        </p:txBody>
      </p:sp>
      <p:sp>
        <p:nvSpPr>
          <p:cNvPr id="3" name="Espace réservé du contenu 2"/>
          <p:cNvSpPr txBox="1">
            <a:spLocks/>
          </p:cNvSpPr>
          <p:nvPr/>
        </p:nvSpPr>
        <p:spPr>
          <a:xfrm>
            <a:off x="410767" y="893136"/>
            <a:ext cx="7355194" cy="3621715"/>
          </a:xfrm>
          <a:prstGeom prst="rect">
            <a:avLst/>
          </a:prstGeom>
        </p:spPr>
        <p:txBody>
          <a:bodyPr>
            <a:noAutofit/>
          </a:bodyPr>
          <a:lstStyle>
            <a:lvl1pPr marL="285750" indent="-285750" algn="l" defTabSz="914400" rtl="0" eaLnBrk="1" latinLnBrk="0" hangingPunct="1">
              <a:spcBef>
                <a:spcPct val="20000"/>
              </a:spcBef>
              <a:buFont typeface="Arial" panose="020B0604020202020204" pitchFamily="34" charset="0"/>
              <a:buChar char="–"/>
              <a:defRPr sz="2000" kern="1200" baseline="0">
                <a:solidFill>
                  <a:srgbClr val="FFFFFF"/>
                </a:solidFill>
                <a:latin typeface="Helvetica" charset="0"/>
                <a:ea typeface="Helvetica" charset="0"/>
                <a:cs typeface="Helvetica" charset="0"/>
              </a:defRPr>
            </a:lvl1pPr>
            <a:lvl2pPr marL="623888" indent="-276225" algn="l" defTabSz="914400" rtl="0" eaLnBrk="1" latinLnBrk="0" hangingPunct="1">
              <a:spcBef>
                <a:spcPct val="20000"/>
              </a:spcBef>
              <a:buFont typeface="Arial" panose="020B0604020202020204" pitchFamily="34" charset="0"/>
              <a:buChar char="•"/>
              <a:defRPr sz="1800" kern="1200" baseline="0">
                <a:solidFill>
                  <a:srgbClr val="FFFFFF"/>
                </a:solidFill>
                <a:latin typeface="Helvetica" charset="0"/>
                <a:ea typeface="Helvetica" charset="0"/>
                <a:cs typeface="Helvetica" charset="0"/>
              </a:defRPr>
            </a:lvl2pPr>
            <a:lvl3pPr marL="914400" indent="-290513" algn="l" defTabSz="914400" rtl="0" eaLnBrk="1" latinLnBrk="0" hangingPunct="1">
              <a:spcBef>
                <a:spcPct val="20000"/>
              </a:spcBef>
              <a:buFont typeface="Arial" panose="020B0604020202020204" pitchFamily="34" charset="0"/>
              <a:buChar char="–"/>
              <a:defRPr sz="1600" kern="1200" baseline="0">
                <a:solidFill>
                  <a:srgbClr val="FFFFFF"/>
                </a:solidFill>
                <a:latin typeface="Helvetica" charset="0"/>
                <a:ea typeface="Helvetica" charset="0"/>
                <a:cs typeface="Helvetica" charset="0"/>
              </a:defRPr>
            </a:lvl3pPr>
            <a:lvl4pPr marL="1146175" indent="-231775"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4pPr>
            <a:lvl5pPr marL="1379538" indent="-233363"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buFont typeface="Wingdings" panose="05000000000000000000" pitchFamily="2" charset="2"/>
              <a:buChar char="§"/>
            </a:pPr>
            <a:r>
              <a:rPr lang="en-US" altLang="en-US" sz="1200" b="1" dirty="0" smtClean="0">
                <a:solidFill>
                  <a:schemeClr val="accent1"/>
                </a:solidFill>
              </a:rPr>
              <a:t>With </a:t>
            </a:r>
            <a:r>
              <a:rPr lang="en-US" altLang="en-US" sz="1200" b="1" dirty="0" err="1" smtClean="0">
                <a:solidFill>
                  <a:schemeClr val="accent1"/>
                </a:solidFill>
              </a:rPr>
              <a:t>Bluemix</a:t>
            </a:r>
            <a:r>
              <a:rPr lang="en-US" altLang="en-US" sz="1200" b="1" dirty="0" smtClean="0">
                <a:solidFill>
                  <a:schemeClr val="accent1"/>
                </a:solidFill>
              </a:rPr>
              <a:t> </a:t>
            </a:r>
            <a:r>
              <a:rPr lang="en-US" altLang="en-US" sz="1200" b="1" dirty="0" err="1" smtClean="0">
                <a:solidFill>
                  <a:schemeClr val="accent1"/>
                </a:solidFill>
              </a:rPr>
              <a:t>PaaS</a:t>
            </a:r>
            <a:r>
              <a:rPr lang="en-US" altLang="en-US" sz="1200" b="1" dirty="0" smtClean="0">
                <a:solidFill>
                  <a:schemeClr val="accent1"/>
                </a:solidFill>
              </a:rPr>
              <a:t>, installing and maintaining environment cost and overhead disappear.</a:t>
            </a:r>
          </a:p>
          <a:p>
            <a:pPr lvl="1">
              <a:lnSpc>
                <a:spcPct val="90000"/>
              </a:lnSpc>
            </a:pPr>
            <a:r>
              <a:rPr lang="en-US" altLang="en-US" sz="1400" dirty="0" smtClean="0">
                <a:solidFill>
                  <a:schemeClr val="accent1"/>
                </a:solidFill>
              </a:rPr>
              <a:t>Choose your runtime (Java, PHP, JavaScript, etc.).</a:t>
            </a:r>
          </a:p>
          <a:p>
            <a:pPr lvl="1">
              <a:lnSpc>
                <a:spcPct val="90000"/>
              </a:lnSpc>
            </a:pPr>
            <a:r>
              <a:rPr lang="en-US" altLang="en-US" sz="1400" dirty="0" smtClean="0">
                <a:solidFill>
                  <a:schemeClr val="accent1"/>
                </a:solidFill>
              </a:rPr>
              <a:t>Choose the services you need (IBM, community or third party services) from the </a:t>
            </a:r>
            <a:r>
              <a:rPr lang="en-US" altLang="en-US" sz="1400" dirty="0" err="1" smtClean="0">
                <a:solidFill>
                  <a:schemeClr val="accent1"/>
                </a:solidFill>
              </a:rPr>
              <a:t>Bluemix</a:t>
            </a:r>
            <a:r>
              <a:rPr lang="en-US" altLang="en-US" sz="1400" dirty="0" smtClean="0">
                <a:solidFill>
                  <a:schemeClr val="accent1"/>
                </a:solidFill>
              </a:rPr>
              <a:t> catalog.</a:t>
            </a:r>
          </a:p>
          <a:p>
            <a:pPr lvl="1">
              <a:lnSpc>
                <a:spcPct val="90000"/>
              </a:lnSpc>
            </a:pPr>
            <a:r>
              <a:rPr lang="en-US" altLang="en-US" sz="1400" dirty="0" smtClean="0">
                <a:solidFill>
                  <a:schemeClr val="accent1"/>
                </a:solidFill>
              </a:rPr>
              <a:t>Create your application &amp; reduce your development cycle.</a:t>
            </a:r>
          </a:p>
          <a:p>
            <a:pPr lvl="1">
              <a:lnSpc>
                <a:spcPct val="90000"/>
              </a:lnSpc>
            </a:pPr>
            <a:endParaRPr lang="en-US" altLang="en-US" sz="1400" dirty="0" smtClean="0">
              <a:solidFill>
                <a:schemeClr val="accent1"/>
              </a:solidFill>
            </a:endParaRPr>
          </a:p>
          <a:p>
            <a:pPr lvl="1">
              <a:lnSpc>
                <a:spcPct val="90000"/>
              </a:lnSpc>
            </a:pPr>
            <a:endParaRPr lang="en-US" altLang="en-US" sz="1100" dirty="0" smtClean="0">
              <a:solidFill>
                <a:schemeClr val="accent1"/>
              </a:solidFill>
            </a:endParaRPr>
          </a:p>
          <a:p>
            <a:pPr lvl="1">
              <a:lnSpc>
                <a:spcPct val="90000"/>
              </a:lnSpc>
              <a:buFont typeface="Arial" panose="020B0604020202020204" pitchFamily="34" charset="0"/>
              <a:buNone/>
            </a:pPr>
            <a:endParaRPr lang="en-US" altLang="en-US" sz="1100" dirty="0" smtClean="0">
              <a:solidFill>
                <a:schemeClr val="accent1"/>
              </a:solidFill>
            </a:endParaRPr>
          </a:p>
          <a:p>
            <a:pPr lvl="1">
              <a:lnSpc>
                <a:spcPct val="90000"/>
              </a:lnSpc>
              <a:buFont typeface="Arial" panose="020B0604020202020204" pitchFamily="34" charset="0"/>
              <a:buNone/>
            </a:pPr>
            <a:endParaRPr lang="en-US" altLang="en-US" sz="1400" dirty="0" smtClean="0">
              <a:solidFill>
                <a:schemeClr val="accent1"/>
              </a:solidFill>
            </a:endParaRPr>
          </a:p>
          <a:p>
            <a:pPr lvl="1">
              <a:lnSpc>
                <a:spcPct val="90000"/>
              </a:lnSpc>
              <a:buFont typeface="Arial" panose="020B0604020202020204" pitchFamily="34" charset="0"/>
              <a:buNone/>
            </a:pPr>
            <a:r>
              <a:rPr lang="en-US" altLang="en-US" sz="1200" dirty="0" smtClean="0">
                <a:solidFill>
                  <a:schemeClr val="accent1"/>
                </a:solidFill>
              </a:rPr>
              <a:t/>
            </a:r>
            <a:br>
              <a:rPr lang="en-US" altLang="en-US" sz="1200" dirty="0" smtClean="0">
                <a:solidFill>
                  <a:schemeClr val="accent1"/>
                </a:solidFill>
              </a:rPr>
            </a:br>
            <a:endParaRPr lang="en-US" altLang="en-US" sz="1200" dirty="0" smtClean="0">
              <a:solidFill>
                <a:schemeClr val="accent1"/>
              </a:solidFill>
            </a:endParaRPr>
          </a:p>
          <a:p>
            <a:pPr lvl="1">
              <a:lnSpc>
                <a:spcPct val="90000"/>
              </a:lnSpc>
            </a:pPr>
            <a:endParaRPr lang="en-US" altLang="en-US" sz="1100" dirty="0" smtClean="0">
              <a:solidFill>
                <a:schemeClr val="accent1"/>
              </a:solidFill>
            </a:endParaRPr>
          </a:p>
          <a:p>
            <a:pPr lvl="1">
              <a:lnSpc>
                <a:spcPct val="90000"/>
              </a:lnSpc>
            </a:pPr>
            <a:r>
              <a:rPr lang="en-US" altLang="en-US" sz="1400" dirty="0" smtClean="0">
                <a:solidFill>
                  <a:schemeClr val="accent1"/>
                </a:solidFill>
              </a:rPr>
              <a:t>Or… use boilerplates !!</a:t>
            </a:r>
          </a:p>
          <a:p>
            <a:pPr lvl="1">
              <a:lnSpc>
                <a:spcPct val="90000"/>
              </a:lnSpc>
              <a:buFont typeface="Arial" panose="020B0604020202020204" pitchFamily="34" charset="0"/>
              <a:buNone/>
            </a:pPr>
            <a:r>
              <a:rPr lang="en-US" altLang="en-US" sz="1200" dirty="0" smtClean="0">
                <a:solidFill>
                  <a:schemeClr val="accent1"/>
                </a:solidFill>
              </a:rPr>
              <a:t/>
            </a:r>
            <a:br>
              <a:rPr lang="en-US" altLang="en-US" sz="1200" dirty="0" smtClean="0">
                <a:solidFill>
                  <a:schemeClr val="accent1"/>
                </a:solidFill>
              </a:rPr>
            </a:br>
            <a:r>
              <a:rPr lang="en-US" altLang="en-US" sz="1200" dirty="0" smtClean="0">
                <a:solidFill>
                  <a:schemeClr val="accent1"/>
                </a:solidFill>
              </a:rPr>
              <a:t/>
            </a:r>
            <a:br>
              <a:rPr lang="en-US" altLang="en-US" sz="1200" dirty="0" smtClean="0">
                <a:solidFill>
                  <a:schemeClr val="accent1"/>
                </a:solidFill>
              </a:rPr>
            </a:br>
            <a:endParaRPr lang="en-US" altLang="en-US" sz="1200" dirty="0">
              <a:solidFill>
                <a:schemeClr val="accent1"/>
              </a:solidFill>
            </a:endParaRPr>
          </a:p>
        </p:txBody>
      </p:sp>
      <p:pic>
        <p:nvPicPr>
          <p:cNvPr id="5"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29125" y="3771639"/>
            <a:ext cx="7685753" cy="1203325"/>
          </a:xfrm>
          <a:prstGeom prst="roundRect">
            <a:avLst>
              <a:gd name="adj" fmla="val 13343"/>
            </a:avLst>
          </a:prstGeom>
          <a:ln>
            <a:noFill/>
          </a:ln>
        </p:spPr>
      </p:pic>
      <p:grpSp>
        <p:nvGrpSpPr>
          <p:cNvPr id="6" name="Group 2"/>
          <p:cNvGrpSpPr>
            <a:grpSpLocks/>
          </p:cNvGrpSpPr>
          <p:nvPr/>
        </p:nvGrpSpPr>
        <p:grpSpPr bwMode="auto">
          <a:xfrm>
            <a:off x="702803" y="2108201"/>
            <a:ext cx="7712075" cy="1203325"/>
            <a:chOff x="1008953" y="2085315"/>
            <a:chExt cx="7711287" cy="1203325"/>
          </a:xfrm>
        </p:grpSpPr>
        <p:sp>
          <p:nvSpPr>
            <p:cNvPr id="7" name="Rounded Rectangle 1"/>
            <p:cNvSpPr>
              <a:spLocks noChangeArrowheads="1"/>
            </p:cNvSpPr>
            <p:nvPr/>
          </p:nvSpPr>
          <p:spPr bwMode="auto">
            <a:xfrm>
              <a:off x="1008953" y="2085315"/>
              <a:ext cx="7711287" cy="1203325"/>
            </a:xfrm>
            <a:prstGeom prst="roundRect">
              <a:avLst>
                <a:gd name="adj" fmla="val 13343"/>
              </a:avLst>
            </a:prstGeom>
            <a:solidFill>
              <a:srgbClr val="1A263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defTabSz="61436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61436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61436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61436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61436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Arial" panose="020B0604020202020204" pitchFamily="34" charset="0"/>
                <a:buNone/>
              </a:pPr>
              <a:endParaRPr lang="en-US" altLang="en-US" sz="1200"/>
            </a:p>
          </p:txBody>
        </p:sp>
        <p:grpSp>
          <p:nvGrpSpPr>
            <p:cNvPr id="8" name="Grouper 9"/>
            <p:cNvGrpSpPr/>
            <p:nvPr/>
          </p:nvGrpSpPr>
          <p:grpSpPr bwMode="auto">
            <a:xfrm>
              <a:off x="1148945" y="2431513"/>
              <a:ext cx="2893417" cy="446091"/>
              <a:chOff x="1397000" y="4105101"/>
              <a:chExt cx="6504786" cy="1038399"/>
            </a:xfrm>
            <a:effectLst>
              <a:outerShdw blurRad="50800" dist="38100" dir="2700000" algn="tl" rotWithShape="0">
                <a:prstClr val="black">
                  <a:alpha val="40000"/>
                </a:prstClr>
              </a:outerShdw>
            </a:effectLst>
          </p:grpSpPr>
          <p:pic>
            <p:nvPicPr>
              <p:cNvPr id="13" name="Image 7"/>
              <p:cNvPicPr>
                <a:picLocks noChangeAspect="1"/>
              </p:cNvPicPr>
              <p:nvPr/>
            </p:nvPicPr>
            <p:blipFill>
              <a:blip r:embed="rId3"/>
              <a:stretch>
                <a:fillRect/>
              </a:stretch>
            </p:blipFill>
            <p:spPr>
              <a:xfrm>
                <a:off x="1397000" y="4106640"/>
                <a:ext cx="3706533" cy="1036860"/>
              </a:xfrm>
              <a:prstGeom prst="rect">
                <a:avLst/>
              </a:prstGeom>
            </p:spPr>
          </p:pic>
          <p:pic>
            <p:nvPicPr>
              <p:cNvPr id="14" name="Image 8"/>
              <p:cNvPicPr>
                <a:picLocks noChangeAspect="1"/>
              </p:cNvPicPr>
              <p:nvPr/>
            </p:nvPicPr>
            <p:blipFill>
              <a:blip r:embed="rId4"/>
              <a:stretch>
                <a:fillRect/>
              </a:stretch>
            </p:blipFill>
            <p:spPr>
              <a:xfrm>
                <a:off x="5126253" y="4105101"/>
                <a:ext cx="2775533" cy="1038399"/>
              </a:xfrm>
              <a:prstGeom prst="rect">
                <a:avLst/>
              </a:prstGeom>
            </p:spPr>
          </p:pic>
        </p:grpSp>
        <p:pic>
          <p:nvPicPr>
            <p:cNvPr id="9" name="Image 1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31994" y="2472678"/>
              <a:ext cx="2362914" cy="36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84541" y="2165019"/>
              <a:ext cx="1177640" cy="97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13"/>
            <p:cNvSpPr txBox="1">
              <a:spLocks noChangeArrowheads="1"/>
            </p:cNvSpPr>
            <p:nvPr/>
          </p:nvSpPr>
          <p:spPr bwMode="auto">
            <a:xfrm>
              <a:off x="4123699" y="2462197"/>
              <a:ext cx="32730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00">
                  <a:solidFill>
                    <a:schemeClr val="bg1"/>
                  </a:solidFill>
                </a:rPr>
                <a:t>+</a:t>
              </a:r>
            </a:p>
          </p:txBody>
        </p:sp>
        <p:sp>
          <p:nvSpPr>
            <p:cNvPr id="12" name="ZoneTexte 14"/>
            <p:cNvSpPr txBox="1">
              <a:spLocks noChangeArrowheads="1"/>
            </p:cNvSpPr>
            <p:nvPr/>
          </p:nvSpPr>
          <p:spPr bwMode="auto">
            <a:xfrm>
              <a:off x="6976245" y="2462197"/>
              <a:ext cx="32730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00">
                  <a:solidFill>
                    <a:schemeClr val="bg1"/>
                  </a:solidFill>
                </a:rPr>
                <a:t>=</a:t>
              </a:r>
            </a:p>
          </p:txBody>
        </p:sp>
      </p:grpSp>
    </p:spTree>
    <p:extLst>
      <p:ext uri="{BB962C8B-B14F-4D97-AF65-F5344CB8AC3E}">
        <p14:creationId xmlns:p14="http://schemas.microsoft.com/office/powerpoint/2010/main" val="87304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769441"/>
          </a:xfrm>
        </p:spPr>
        <p:txBody>
          <a:bodyPr/>
          <a:lstStyle/>
          <a:p>
            <a:r>
              <a:rPr lang="en-US" altLang="en-US" dirty="0"/>
              <a:t>Billing</a:t>
            </a:r>
            <a:br>
              <a:rPr lang="en-US" altLang="en-US" dirty="0"/>
            </a:br>
            <a:endParaRPr lang="en-US" dirty="0"/>
          </a:p>
        </p:txBody>
      </p:sp>
      <p:sp>
        <p:nvSpPr>
          <p:cNvPr id="3" name="Content Placeholder 8"/>
          <p:cNvSpPr txBox="1">
            <a:spLocks/>
          </p:cNvSpPr>
          <p:nvPr/>
        </p:nvSpPr>
        <p:spPr>
          <a:xfrm>
            <a:off x="410767" y="893136"/>
            <a:ext cx="7355194" cy="3621715"/>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000" kern="1200" baseline="0">
                <a:solidFill>
                  <a:srgbClr val="FFFFFF"/>
                </a:solidFill>
                <a:latin typeface="Helvetica" charset="0"/>
                <a:ea typeface="Helvetica" charset="0"/>
                <a:cs typeface="Helvetica" charset="0"/>
              </a:defRPr>
            </a:lvl1pPr>
            <a:lvl2pPr marL="623888" indent="-276225" algn="l" defTabSz="914400" rtl="0" eaLnBrk="1" latinLnBrk="0" hangingPunct="1">
              <a:spcBef>
                <a:spcPct val="20000"/>
              </a:spcBef>
              <a:buFont typeface="Arial" panose="020B0604020202020204" pitchFamily="34" charset="0"/>
              <a:buChar char="•"/>
              <a:defRPr sz="1800" kern="1200" baseline="0">
                <a:solidFill>
                  <a:srgbClr val="FFFFFF"/>
                </a:solidFill>
                <a:latin typeface="Helvetica" charset="0"/>
                <a:ea typeface="Helvetica" charset="0"/>
                <a:cs typeface="Helvetica" charset="0"/>
              </a:defRPr>
            </a:lvl2pPr>
            <a:lvl3pPr marL="914400" indent="-290513" algn="l" defTabSz="914400" rtl="0" eaLnBrk="1" latinLnBrk="0" hangingPunct="1">
              <a:spcBef>
                <a:spcPct val="20000"/>
              </a:spcBef>
              <a:buFont typeface="Arial" panose="020B0604020202020204" pitchFamily="34" charset="0"/>
              <a:buChar char="–"/>
              <a:defRPr sz="1600" kern="1200" baseline="0">
                <a:solidFill>
                  <a:srgbClr val="FFFFFF"/>
                </a:solidFill>
                <a:latin typeface="Helvetica" charset="0"/>
                <a:ea typeface="Helvetica" charset="0"/>
                <a:cs typeface="Helvetica" charset="0"/>
              </a:defRPr>
            </a:lvl3pPr>
            <a:lvl4pPr marL="1146175" indent="-231775"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4pPr>
            <a:lvl5pPr marL="1379538" indent="-233363"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600" dirty="0" smtClean="0">
                <a:solidFill>
                  <a:schemeClr val="accent1"/>
                </a:solidFill>
              </a:rPr>
              <a:t>Pay as you Go (per GB, per service, per connected device, etc…)</a:t>
            </a:r>
          </a:p>
          <a:p>
            <a:r>
              <a:rPr lang="en-US" altLang="en-US" sz="1600" dirty="0" smtClean="0">
                <a:solidFill>
                  <a:schemeClr val="accent1"/>
                </a:solidFill>
              </a:rPr>
              <a:t>More details on </a:t>
            </a:r>
            <a:r>
              <a:rPr lang="en-US" altLang="en-US" sz="1600" dirty="0" err="1" smtClean="0">
                <a:solidFill>
                  <a:schemeClr val="accent1"/>
                </a:solidFill>
              </a:rPr>
              <a:t>Bluemix</a:t>
            </a:r>
            <a:r>
              <a:rPr lang="en-US" altLang="en-US" sz="1600" dirty="0" smtClean="0">
                <a:solidFill>
                  <a:schemeClr val="accent1"/>
                </a:solidFill>
              </a:rPr>
              <a:t>: </a:t>
            </a:r>
            <a:r>
              <a:rPr lang="en-US" altLang="en-US" sz="1600" dirty="0" smtClean="0">
                <a:solidFill>
                  <a:schemeClr val="accent1"/>
                </a:solidFill>
                <a:hlinkClick r:id="rId2"/>
              </a:rPr>
              <a:t>https://console.ng.bluemix.net/pricing/</a:t>
            </a:r>
            <a:endParaRPr lang="en-US" altLang="en-US" sz="1600" dirty="0" smtClean="0">
              <a:solidFill>
                <a:schemeClr val="accent1"/>
              </a:solidFill>
            </a:endParaRPr>
          </a:p>
          <a:p>
            <a:r>
              <a:rPr lang="en-US" altLang="en-US" sz="1600" dirty="0" smtClean="0">
                <a:solidFill>
                  <a:schemeClr val="accent1"/>
                </a:solidFill>
              </a:rPr>
              <a:t>Know what to expect each month: application use cases, estimators	</a:t>
            </a:r>
            <a:endParaRPr lang="en-US" altLang="en-US" sz="1600" dirty="0">
              <a:solidFill>
                <a:schemeClr val="accent1"/>
              </a:solidFill>
            </a:endParaRPr>
          </a:p>
        </p:txBody>
      </p:sp>
      <p:grpSp>
        <p:nvGrpSpPr>
          <p:cNvPr id="5" name="Group 16"/>
          <p:cNvGrpSpPr>
            <a:grpSpLocks/>
          </p:cNvGrpSpPr>
          <p:nvPr/>
        </p:nvGrpSpPr>
        <p:grpSpPr bwMode="auto">
          <a:xfrm>
            <a:off x="254001" y="2098676"/>
            <a:ext cx="8636000" cy="2614613"/>
            <a:chOff x="292499" y="2099434"/>
            <a:chExt cx="8634935" cy="261411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73217" y="2625440"/>
              <a:ext cx="2998557" cy="2088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4"/>
            <p:cNvGrpSpPr>
              <a:grpSpLocks noChangeAspect="1"/>
            </p:cNvGrpSpPr>
            <p:nvPr/>
          </p:nvGrpSpPr>
          <p:grpSpPr bwMode="auto">
            <a:xfrm>
              <a:off x="292499" y="2156344"/>
              <a:ext cx="3959993" cy="310277"/>
              <a:chOff x="833385" y="2260880"/>
              <a:chExt cx="3070450" cy="240582"/>
            </a:xfrm>
          </p:grpSpPr>
          <p:pic>
            <p:nvPicPr>
              <p:cNvPr id="10" name="Picture 6"/>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33385" y="2276795"/>
                <a:ext cx="3070450" cy="22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a:spLocks noChangeArrowheads="1"/>
              </p:cNvSpPr>
              <p:nvPr/>
            </p:nvSpPr>
            <p:spPr bwMode="auto">
              <a:xfrm>
                <a:off x="2230873" y="2260880"/>
                <a:ext cx="348757" cy="227926"/>
              </a:xfrm>
              <a:prstGeom prst="rect">
                <a:avLst/>
              </a:prstGeom>
              <a:noFill/>
              <a:ln w="28575">
                <a:solidFill>
                  <a:srgbClr val="1294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defTabSz="61436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61436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61436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61436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61436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143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buFont typeface="Arial" panose="020B0604020202020204" pitchFamily="34" charset="0"/>
                  <a:buNone/>
                </a:pPr>
                <a:endParaRPr lang="en-US" altLang="en-US" sz="1200"/>
              </a:p>
            </p:txBody>
          </p:sp>
        </p:grpSp>
        <p:pic>
          <p:nvPicPr>
            <p:cNvPr id="8" name="Picture 12"/>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56119" y="2099434"/>
              <a:ext cx="2087274" cy="48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72079" y="2645362"/>
              <a:ext cx="4255355" cy="205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7"/>
          <p:cNvSpPr>
            <a:spLocks noChangeArrowheads="1"/>
          </p:cNvSpPr>
          <p:nvPr/>
        </p:nvSpPr>
        <p:spPr bwMode="auto">
          <a:xfrm>
            <a:off x="1858700" y="4713289"/>
            <a:ext cx="6783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900"/>
              <a:t>(10/2015)</a:t>
            </a:r>
          </a:p>
        </p:txBody>
      </p:sp>
      <p:sp>
        <p:nvSpPr>
          <p:cNvPr id="13" name="Rectangle 20"/>
          <p:cNvSpPr>
            <a:spLocks noChangeArrowheads="1"/>
          </p:cNvSpPr>
          <p:nvPr/>
        </p:nvSpPr>
        <p:spPr bwMode="auto">
          <a:xfrm>
            <a:off x="6371169" y="4713289"/>
            <a:ext cx="6783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900"/>
              <a:t>(10/2015)</a:t>
            </a:r>
          </a:p>
        </p:txBody>
      </p:sp>
    </p:spTree>
    <p:extLst>
      <p:ext uri="{BB962C8B-B14F-4D97-AF65-F5344CB8AC3E}">
        <p14:creationId xmlns:p14="http://schemas.microsoft.com/office/powerpoint/2010/main" val="1803344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609" y="293314"/>
            <a:ext cx="8638902" cy="1154162"/>
          </a:xfrm>
        </p:spPr>
        <p:txBody>
          <a:bodyPr/>
          <a:lstStyle/>
          <a:p>
            <a:r>
              <a:rPr lang="en-US" dirty="0" err="1"/>
              <a:t>Bluemix</a:t>
            </a:r>
            <a:r>
              <a:rPr lang="en-US" dirty="0"/>
              <a:t> </a:t>
            </a:r>
            <a:r>
              <a:rPr lang="en-US" dirty="0" err="1"/>
              <a:t>Devops</a:t>
            </a:r>
            <a:r>
              <a:rPr lang="en-US" dirty="0"/>
              <a:t> </a:t>
            </a:r>
            <a:r>
              <a:rPr lang="en-US" dirty="0" smtClean="0"/>
              <a:t>Services</a:t>
            </a:r>
            <a:br>
              <a:rPr lang="en-US" dirty="0" smtClean="0"/>
            </a:br>
            <a:r>
              <a:rPr lang="en-GB" sz="1100" dirty="0" smtClean="0"/>
              <a:t>Integrated </a:t>
            </a:r>
            <a:r>
              <a:rPr lang="en-GB" sz="1100" dirty="0"/>
              <a:t>Agile Planning, Coding, Building, Deploying</a:t>
            </a:r>
            <a:r>
              <a:rPr lang="en-US" dirty="0"/>
              <a:t/>
            </a:r>
            <a:br>
              <a:rPr lang="en-US" dirty="0"/>
            </a:br>
            <a:endParaRPr lang="en-US" dirty="0"/>
          </a:p>
        </p:txBody>
      </p:sp>
      <p:sp>
        <p:nvSpPr>
          <p:cNvPr id="3" name="Content Placeholder 1"/>
          <p:cNvSpPr txBox="1">
            <a:spLocks/>
          </p:cNvSpPr>
          <p:nvPr/>
        </p:nvSpPr>
        <p:spPr>
          <a:xfrm>
            <a:off x="95199" y="1324736"/>
            <a:ext cx="7355194" cy="3621715"/>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000" kern="1200" baseline="0">
                <a:solidFill>
                  <a:srgbClr val="FFFFFF"/>
                </a:solidFill>
                <a:latin typeface="Helvetica" charset="0"/>
                <a:ea typeface="Helvetica" charset="0"/>
                <a:cs typeface="Helvetica" charset="0"/>
              </a:defRPr>
            </a:lvl1pPr>
            <a:lvl2pPr marL="623888" indent="-276225" algn="l" defTabSz="914400" rtl="0" eaLnBrk="1" latinLnBrk="0" hangingPunct="1">
              <a:spcBef>
                <a:spcPct val="20000"/>
              </a:spcBef>
              <a:buFont typeface="Arial" panose="020B0604020202020204" pitchFamily="34" charset="0"/>
              <a:buChar char="•"/>
              <a:defRPr sz="1800" kern="1200" baseline="0">
                <a:solidFill>
                  <a:srgbClr val="FFFFFF"/>
                </a:solidFill>
                <a:latin typeface="Helvetica" charset="0"/>
                <a:ea typeface="Helvetica" charset="0"/>
                <a:cs typeface="Helvetica" charset="0"/>
              </a:defRPr>
            </a:lvl2pPr>
            <a:lvl3pPr marL="914400" indent="-290513" algn="l" defTabSz="914400" rtl="0" eaLnBrk="1" latinLnBrk="0" hangingPunct="1">
              <a:spcBef>
                <a:spcPct val="20000"/>
              </a:spcBef>
              <a:buFont typeface="Arial" panose="020B0604020202020204" pitchFamily="34" charset="0"/>
              <a:buChar char="–"/>
              <a:defRPr sz="1600" kern="1200" baseline="0">
                <a:solidFill>
                  <a:srgbClr val="FFFFFF"/>
                </a:solidFill>
                <a:latin typeface="Helvetica" charset="0"/>
                <a:ea typeface="Helvetica" charset="0"/>
                <a:cs typeface="Helvetica" charset="0"/>
              </a:defRPr>
            </a:lvl3pPr>
            <a:lvl4pPr marL="1146175" indent="-231775"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4pPr>
            <a:lvl5pPr marL="1379538" indent="-233363"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smtClean="0">
                <a:solidFill>
                  <a:schemeClr val="accent1"/>
                </a:solidFill>
              </a:rPr>
              <a:t>Collaborative Tools Suite (SaaS) including:</a:t>
            </a:r>
          </a:p>
          <a:p>
            <a:pPr lvl="1"/>
            <a:r>
              <a:rPr lang="en-US" sz="1050" dirty="0" err="1" smtClean="0">
                <a:solidFill>
                  <a:schemeClr val="accent1"/>
                </a:solidFill>
              </a:rPr>
              <a:t>Git</a:t>
            </a:r>
            <a:r>
              <a:rPr lang="en-US" sz="1050" dirty="0" smtClean="0">
                <a:solidFill>
                  <a:schemeClr val="accent1"/>
                </a:solidFill>
              </a:rPr>
              <a:t> Repository</a:t>
            </a:r>
          </a:p>
          <a:p>
            <a:pPr lvl="1"/>
            <a:r>
              <a:rPr lang="en-US" sz="1050" dirty="0" smtClean="0">
                <a:solidFill>
                  <a:schemeClr val="accent1"/>
                </a:solidFill>
              </a:rPr>
              <a:t>Built-in Web IDE</a:t>
            </a:r>
          </a:p>
          <a:p>
            <a:pPr lvl="1"/>
            <a:r>
              <a:rPr lang="en-US" sz="1050" dirty="0" smtClean="0">
                <a:solidFill>
                  <a:schemeClr val="accent1"/>
                </a:solidFill>
              </a:rPr>
              <a:t>Project Tracking &amp; Planning (RTC)</a:t>
            </a:r>
          </a:p>
          <a:p>
            <a:pPr lvl="1"/>
            <a:r>
              <a:rPr lang="en-US" sz="1050" dirty="0" smtClean="0">
                <a:solidFill>
                  <a:schemeClr val="accent1"/>
                </a:solidFill>
              </a:rPr>
              <a:t>Build &amp; Deploy to Cloud Foundry / </a:t>
            </a:r>
            <a:r>
              <a:rPr lang="en-US" sz="1050" dirty="0" err="1" smtClean="0">
                <a:solidFill>
                  <a:schemeClr val="accent1"/>
                </a:solidFill>
              </a:rPr>
              <a:t>Bluemix</a:t>
            </a:r>
            <a:endParaRPr lang="en-US" sz="1050" dirty="0" smtClean="0">
              <a:solidFill>
                <a:schemeClr val="accent1"/>
              </a:solidFill>
            </a:endParaRPr>
          </a:p>
          <a:p>
            <a:pPr lvl="1"/>
            <a:r>
              <a:rPr lang="en-US" sz="1050" dirty="0" smtClean="0">
                <a:solidFill>
                  <a:schemeClr val="accent1"/>
                </a:solidFill>
              </a:rPr>
              <a:t>Dev Team Access Management </a:t>
            </a:r>
          </a:p>
          <a:p>
            <a:pPr lvl="1"/>
            <a:r>
              <a:rPr lang="en-US" sz="1050" dirty="0" smtClean="0">
                <a:solidFill>
                  <a:schemeClr val="accent1"/>
                </a:solidFill>
              </a:rPr>
              <a:t>Can be used along with your existing IDE (Visual</a:t>
            </a:r>
          </a:p>
          <a:p>
            <a:pPr marL="342900" lvl="1" indent="0">
              <a:buFont typeface="Arial" panose="020B0604020202020204" pitchFamily="34" charset="0"/>
              <a:buNone/>
            </a:pPr>
            <a:r>
              <a:rPr lang="en-US" sz="1050" dirty="0" smtClean="0">
                <a:solidFill>
                  <a:schemeClr val="accent1"/>
                </a:solidFill>
              </a:rPr>
              <a:t>Studio, Eclipse…)</a:t>
            </a:r>
          </a:p>
          <a:p>
            <a:r>
              <a:rPr lang="en-US" sz="1200" dirty="0" smtClean="0">
                <a:solidFill>
                  <a:schemeClr val="accent1"/>
                </a:solidFill>
              </a:rPr>
              <a:t>Included in the </a:t>
            </a:r>
            <a:r>
              <a:rPr lang="en-US" sz="1200" dirty="0" err="1" smtClean="0">
                <a:solidFill>
                  <a:schemeClr val="accent1"/>
                </a:solidFill>
              </a:rPr>
              <a:t>Bluemix</a:t>
            </a:r>
            <a:r>
              <a:rPr lang="en-US" sz="1200" dirty="0" smtClean="0">
                <a:solidFill>
                  <a:schemeClr val="accent1"/>
                </a:solidFill>
              </a:rPr>
              <a:t> core features</a:t>
            </a:r>
            <a:endParaRPr lang="en-US" dirty="0" smtClean="0">
              <a:solidFill>
                <a:schemeClr val="accent1"/>
              </a:solidFill>
            </a:endParaRPr>
          </a:p>
          <a:p>
            <a:r>
              <a:rPr lang="en-US" sz="1200" dirty="0" smtClean="0">
                <a:solidFill>
                  <a:schemeClr val="accent1"/>
                </a:solidFill>
              </a:rPr>
              <a:t>How to get started: </a:t>
            </a:r>
          </a:p>
          <a:p>
            <a:pPr lvl="1"/>
            <a:r>
              <a:rPr lang="en-US" sz="900" dirty="0" smtClean="0">
                <a:solidFill>
                  <a:schemeClr val="accent1"/>
                </a:solidFill>
                <a:hlinkClick r:id="rId2"/>
              </a:rPr>
              <a:t>https://hub.jazz.net/</a:t>
            </a:r>
            <a:endParaRPr lang="en-US" sz="900" dirty="0" smtClean="0">
              <a:solidFill>
                <a:schemeClr val="accent1"/>
              </a:solidFill>
            </a:endParaRPr>
          </a:p>
          <a:p>
            <a:pPr lvl="1"/>
            <a:r>
              <a:rPr lang="en-US" sz="900" dirty="0" smtClean="0">
                <a:solidFill>
                  <a:schemeClr val="accent1"/>
                </a:solidFill>
                <a:hlinkClick r:id="rId3"/>
              </a:rPr>
              <a:t>http://www.ibm.com/cloud-computing/bluemix/devops/</a:t>
            </a:r>
            <a:endParaRPr lang="en-US" sz="900" dirty="0" smtClean="0">
              <a:solidFill>
                <a:schemeClr val="accent1"/>
              </a:solidFill>
            </a:endParaRPr>
          </a:p>
          <a:p>
            <a:pPr lvl="1"/>
            <a:endParaRPr lang="en-US" sz="900" dirty="0" smtClean="0">
              <a:solidFill>
                <a:schemeClr val="accent1"/>
              </a:solidFill>
            </a:endParaRPr>
          </a:p>
          <a:p>
            <a:endParaRPr lang="en-US" sz="1200" dirty="0">
              <a:solidFill>
                <a:schemeClr val="accent1"/>
              </a:solidFill>
            </a:endParaRPr>
          </a:p>
        </p:txBody>
      </p:sp>
      <p:sp>
        <p:nvSpPr>
          <p:cNvPr id="5" name="Date Placeholder 3"/>
          <p:cNvSpPr txBox="1">
            <a:spLocks/>
          </p:cNvSpPr>
          <p:nvPr/>
        </p:nvSpPr>
        <p:spPr>
          <a:xfrm>
            <a:off x="683419" y="4843462"/>
            <a:ext cx="1165622" cy="2059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dirty="0"/>
          </a:p>
        </p:txBody>
      </p:sp>
      <p:pic>
        <p:nvPicPr>
          <p:cNvPr id="8" name="Picture 7"/>
          <p:cNvPicPr>
            <a:picLocks noChangeAspect="1"/>
          </p:cNvPicPr>
          <p:nvPr/>
        </p:nvPicPr>
        <p:blipFill>
          <a:blip r:embed="rId4"/>
          <a:stretch>
            <a:fillRect/>
          </a:stretch>
        </p:blipFill>
        <p:spPr>
          <a:xfrm>
            <a:off x="4242539" y="844146"/>
            <a:ext cx="3490979" cy="2658554"/>
          </a:xfrm>
          <a:prstGeom prst="rect">
            <a:avLst/>
          </a:prstGeom>
        </p:spPr>
      </p:pic>
      <p:pic>
        <p:nvPicPr>
          <p:cNvPr id="9" name="Picture 8"/>
          <p:cNvPicPr>
            <a:picLocks noChangeAspect="1"/>
          </p:cNvPicPr>
          <p:nvPr/>
        </p:nvPicPr>
        <p:blipFill>
          <a:blip r:embed="rId5"/>
          <a:stretch>
            <a:fillRect/>
          </a:stretch>
        </p:blipFill>
        <p:spPr>
          <a:xfrm>
            <a:off x="5416374" y="1796368"/>
            <a:ext cx="3441167" cy="2882789"/>
          </a:xfrm>
          <a:prstGeom prst="rect">
            <a:avLst/>
          </a:prstGeom>
        </p:spPr>
      </p:pic>
      <p:pic>
        <p:nvPicPr>
          <p:cNvPr id="10" name="Picture 9"/>
          <p:cNvPicPr>
            <a:picLocks noChangeAspect="1"/>
          </p:cNvPicPr>
          <p:nvPr/>
        </p:nvPicPr>
        <p:blipFill>
          <a:blip r:embed="rId6"/>
          <a:stretch>
            <a:fillRect/>
          </a:stretch>
        </p:blipFill>
        <p:spPr>
          <a:xfrm>
            <a:off x="3505735" y="3824533"/>
            <a:ext cx="892969" cy="892969"/>
          </a:xfrm>
          <a:prstGeom prst="rect">
            <a:avLst/>
          </a:prstGeom>
        </p:spPr>
      </p:pic>
      <p:sp>
        <p:nvSpPr>
          <p:cNvPr id="11" name="Rectangle 10"/>
          <p:cNvSpPr/>
          <p:nvPr/>
        </p:nvSpPr>
        <p:spPr>
          <a:xfrm>
            <a:off x="4522211" y="485370"/>
            <a:ext cx="2278188" cy="415498"/>
          </a:xfrm>
          <a:prstGeom prst="rect">
            <a:avLst/>
          </a:prstGeom>
        </p:spPr>
        <p:txBody>
          <a:bodyPr wrap="none">
            <a:spAutoFit/>
          </a:bodyPr>
          <a:lstStyle/>
          <a:p>
            <a:r>
              <a:rPr lang="en-US" altLang="en-US" sz="2100" b="1" dirty="0">
                <a:solidFill>
                  <a:srgbClr val="4F81BD"/>
                </a:solidFill>
              </a:rPr>
              <a:t>TRACK &amp; PLAN </a:t>
            </a:r>
            <a:endParaRPr lang="en-US" sz="2100" dirty="0"/>
          </a:p>
        </p:txBody>
      </p:sp>
      <p:sp>
        <p:nvSpPr>
          <p:cNvPr id="12" name="Rectangle 11"/>
          <p:cNvSpPr/>
          <p:nvPr/>
        </p:nvSpPr>
        <p:spPr>
          <a:xfrm>
            <a:off x="2396490" y="3717131"/>
            <a:ext cx="2752613" cy="415498"/>
          </a:xfrm>
          <a:prstGeom prst="rect">
            <a:avLst/>
          </a:prstGeom>
        </p:spPr>
        <p:txBody>
          <a:bodyPr wrap="none">
            <a:spAutoFit/>
          </a:bodyPr>
          <a:lstStyle/>
          <a:p>
            <a:r>
              <a:rPr lang="en-US" sz="2100" b="1" dirty="0">
                <a:solidFill>
                  <a:srgbClr val="4F81BD"/>
                </a:solidFill>
              </a:rPr>
              <a:t>DEVELOP &amp; SHARE</a:t>
            </a:r>
            <a:endParaRPr lang="en-US" sz="2100" dirty="0"/>
          </a:p>
        </p:txBody>
      </p:sp>
      <p:sp>
        <p:nvSpPr>
          <p:cNvPr id="13" name="Rectangle 12"/>
          <p:cNvSpPr/>
          <p:nvPr/>
        </p:nvSpPr>
        <p:spPr>
          <a:xfrm>
            <a:off x="6357748" y="1403952"/>
            <a:ext cx="1933543" cy="415498"/>
          </a:xfrm>
          <a:prstGeom prst="rect">
            <a:avLst/>
          </a:prstGeom>
        </p:spPr>
        <p:txBody>
          <a:bodyPr wrap="none">
            <a:spAutoFit/>
          </a:bodyPr>
          <a:lstStyle/>
          <a:p>
            <a:r>
              <a:rPr lang="en-US" altLang="en-US" sz="2100" b="1" dirty="0">
                <a:solidFill>
                  <a:srgbClr val="4F81BD"/>
                </a:solidFill>
              </a:rPr>
              <a:t>BUILD &amp; RUN</a:t>
            </a:r>
            <a:endParaRPr lang="en-US" sz="2100" dirty="0"/>
          </a:p>
        </p:txBody>
      </p:sp>
    </p:spTree>
    <p:extLst>
      <p:ext uri="{BB962C8B-B14F-4D97-AF65-F5344CB8AC3E}">
        <p14:creationId xmlns:p14="http://schemas.microsoft.com/office/powerpoint/2010/main" val="252433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1538883"/>
          </a:xfrm>
        </p:spPr>
        <p:txBody>
          <a:bodyPr/>
          <a:lstStyle/>
          <a:p>
            <a:r>
              <a:rPr lang="fr-FR" dirty="0" smtClean="0"/>
              <a:t>Bluemix </a:t>
            </a:r>
            <a:r>
              <a:rPr lang="fr-FR" dirty="0" err="1" smtClean="0"/>
              <a:t>PaaS</a:t>
            </a:r>
            <a:r>
              <a:rPr lang="fr-FR" dirty="0" smtClean="0"/>
              <a:t>: </a:t>
            </a:r>
            <a:r>
              <a:rPr lang="fr-FR" dirty="0" err="1" smtClean="0"/>
              <a:t>What’s</a:t>
            </a:r>
            <a:r>
              <a:rPr lang="fr-FR" dirty="0" smtClean="0"/>
              <a:t> happening at </a:t>
            </a:r>
            <a:r>
              <a:rPr lang="fr-FR" dirty="0" err="1" smtClean="0"/>
              <a:t>deployment</a:t>
            </a:r>
            <a:r>
              <a:rPr lang="fr-FR" dirty="0" smtClean="0"/>
              <a:t>?</a:t>
            </a:r>
            <a:br>
              <a:rPr lang="fr-FR" dirty="0" smtClean="0"/>
            </a:br>
            <a:r>
              <a:rPr lang="fr-FR" sz="1800" dirty="0" smtClean="0"/>
              <a:t>App Configuration &amp; </a:t>
            </a:r>
            <a:r>
              <a:rPr lang="fr-FR" sz="1800" dirty="0" err="1" smtClean="0"/>
              <a:t>Deployment</a:t>
            </a:r>
            <a:r>
              <a:rPr lang="fr-FR" sz="1800" dirty="0" smtClean="0"/>
              <a:t> management</a:t>
            </a:r>
            <a:r>
              <a:rPr lang="fr-FR" sz="1800" dirty="0">
                <a:solidFill>
                  <a:schemeClr val="tx1"/>
                </a:solidFill>
              </a:rPr>
              <a:t/>
            </a:r>
            <a:br>
              <a:rPr lang="fr-FR" sz="1800" dirty="0">
                <a:solidFill>
                  <a:schemeClr val="tx1"/>
                </a:solidFill>
              </a:rPr>
            </a:br>
            <a:r>
              <a:rPr lang="fr-FR" sz="1800" dirty="0">
                <a:solidFill>
                  <a:schemeClr val="tx1"/>
                </a:solidFill>
              </a:rPr>
              <a:t/>
            </a:r>
            <a:br>
              <a:rPr lang="fr-FR" sz="1800" dirty="0">
                <a:solidFill>
                  <a:schemeClr val="tx1"/>
                </a:solidFill>
              </a:rPr>
            </a:br>
            <a:endParaRPr lang="en-US" sz="1800" dirty="0"/>
          </a:p>
        </p:txBody>
      </p:sp>
      <p:pic>
        <p:nvPicPr>
          <p:cNvPr id="3" name="Picture 2"/>
          <p:cNvPicPr>
            <a:picLocks noChangeAspect="1" noChangeArrowheads="1"/>
          </p:cNvPicPr>
          <p:nvPr/>
        </p:nvPicPr>
        <p:blipFill>
          <a:blip r:embed="rId2"/>
          <a:srcRect t="3629"/>
          <a:stretch>
            <a:fillRect/>
          </a:stretch>
        </p:blipFill>
        <p:spPr bwMode="auto">
          <a:xfrm>
            <a:off x="2951479" y="2743136"/>
            <a:ext cx="4783931" cy="2282428"/>
          </a:xfrm>
          <a:prstGeom prst="rect">
            <a:avLst/>
          </a:prstGeom>
          <a:noFill/>
          <a:ln w="9525" algn="ctr">
            <a:noFill/>
            <a:miter lim="800000"/>
            <a:headEnd/>
            <a:tailEnd/>
          </a:ln>
        </p:spPr>
      </p:pic>
      <p:sp>
        <p:nvSpPr>
          <p:cNvPr id="4" name="Title 1"/>
          <p:cNvSpPr txBox="1">
            <a:spLocks/>
          </p:cNvSpPr>
          <p:nvPr/>
        </p:nvSpPr>
        <p:spPr>
          <a:xfrm>
            <a:off x="1485900" y="1"/>
            <a:ext cx="6407944" cy="858303"/>
          </a:xfrm>
          <a:prstGeom prst="rect">
            <a:avLst/>
          </a:prstGeom>
        </p:spPr>
        <p:txBody>
          <a:bodyPr vert="horz" wrap="square" lIns="0" tIns="0" rIns="0" bIns="0" rtlCol="0" anchor="t" anchorCtr="0">
            <a:normAutofit/>
          </a:bodyPr>
          <a:lstStyle>
            <a:lvl1pPr algn="l" defTabSz="914400" rtl="0" eaLnBrk="1" latinLnBrk="0" hangingPunct="1">
              <a:lnSpc>
                <a:spcPts val="3000"/>
              </a:lnSpc>
              <a:spcBef>
                <a:spcPct val="0"/>
              </a:spcBef>
              <a:buNone/>
              <a:defRPr sz="2800" kern="1200" baseline="0">
                <a:solidFill>
                  <a:schemeClr val="accent4"/>
                </a:solidFill>
                <a:latin typeface="Helvetica" charset="0"/>
                <a:ea typeface="Helvetica" charset="0"/>
                <a:cs typeface="Helvetica" charset="0"/>
              </a:defRPr>
            </a:lvl1pPr>
          </a:lstStyle>
          <a:p>
            <a:endParaRPr lang="fr-FR" sz="2100" dirty="0">
              <a:solidFill>
                <a:schemeClr val="tx1"/>
              </a:solidFill>
            </a:endParaRPr>
          </a:p>
        </p:txBody>
      </p:sp>
      <p:sp>
        <p:nvSpPr>
          <p:cNvPr id="5" name="Rectangle 3"/>
          <p:cNvSpPr txBox="1">
            <a:spLocks noChangeArrowheads="1"/>
          </p:cNvSpPr>
          <p:nvPr/>
        </p:nvSpPr>
        <p:spPr>
          <a:xfrm>
            <a:off x="908385" y="1218899"/>
            <a:ext cx="5853410" cy="1524237"/>
          </a:xfrm>
          <a:prstGeom prst="rect">
            <a:avLst/>
          </a:prstGeom>
        </p:spPr>
        <p:txBody>
          <a:bodyPr>
            <a:normAutofit/>
          </a:bodyPr>
          <a:lstStyle>
            <a:lvl1pPr marL="285750" indent="-285750" algn="l" defTabSz="914400" rtl="0" eaLnBrk="1" latinLnBrk="0" hangingPunct="1">
              <a:spcBef>
                <a:spcPct val="20000"/>
              </a:spcBef>
              <a:buFont typeface="Arial" panose="020B0604020202020204" pitchFamily="34" charset="0"/>
              <a:buChar char="–"/>
              <a:defRPr sz="2000" kern="1200" baseline="0">
                <a:solidFill>
                  <a:srgbClr val="FFFFFF"/>
                </a:solidFill>
                <a:latin typeface="Helvetica" charset="0"/>
                <a:ea typeface="Helvetica" charset="0"/>
                <a:cs typeface="Helvetica" charset="0"/>
              </a:defRPr>
            </a:lvl1pPr>
            <a:lvl2pPr marL="623888" indent="-276225" algn="l" defTabSz="914400" rtl="0" eaLnBrk="1" latinLnBrk="0" hangingPunct="1">
              <a:spcBef>
                <a:spcPct val="20000"/>
              </a:spcBef>
              <a:buFont typeface="Arial" panose="020B0604020202020204" pitchFamily="34" charset="0"/>
              <a:buChar char="•"/>
              <a:defRPr sz="1800" kern="1200" baseline="0">
                <a:solidFill>
                  <a:srgbClr val="FFFFFF"/>
                </a:solidFill>
                <a:latin typeface="Helvetica" charset="0"/>
                <a:ea typeface="Helvetica" charset="0"/>
                <a:cs typeface="Helvetica" charset="0"/>
              </a:defRPr>
            </a:lvl2pPr>
            <a:lvl3pPr marL="914400" indent="-290513" algn="l" defTabSz="914400" rtl="0" eaLnBrk="1" latinLnBrk="0" hangingPunct="1">
              <a:spcBef>
                <a:spcPct val="20000"/>
              </a:spcBef>
              <a:buFont typeface="Arial" panose="020B0604020202020204" pitchFamily="34" charset="0"/>
              <a:buChar char="–"/>
              <a:defRPr sz="1600" kern="1200" baseline="0">
                <a:solidFill>
                  <a:srgbClr val="FFFFFF"/>
                </a:solidFill>
                <a:latin typeface="Helvetica" charset="0"/>
                <a:ea typeface="Helvetica" charset="0"/>
                <a:cs typeface="Helvetica" charset="0"/>
              </a:defRPr>
            </a:lvl3pPr>
            <a:lvl4pPr marL="1146175" indent="-231775"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4pPr>
            <a:lvl5pPr marL="1379538" indent="-233363"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685765">
              <a:buFont typeface="Arial" panose="020B0604020202020204" pitchFamily="34" charset="0"/>
              <a:buNone/>
            </a:pPr>
            <a:r>
              <a:rPr lang="fr-FR" sz="1500" dirty="0" err="1" smtClean="0">
                <a:solidFill>
                  <a:schemeClr val="accent1"/>
                </a:solidFill>
              </a:rPr>
              <a:t>Developers</a:t>
            </a:r>
            <a:r>
              <a:rPr lang="fr-FR" sz="1500" dirty="0" smtClean="0">
                <a:solidFill>
                  <a:schemeClr val="accent1"/>
                </a:solidFill>
              </a:rPr>
              <a:t> </a:t>
            </a:r>
            <a:r>
              <a:rPr lang="fr-FR" sz="1500" dirty="0" err="1" smtClean="0">
                <a:solidFill>
                  <a:schemeClr val="accent1"/>
                </a:solidFill>
              </a:rPr>
              <a:t>can</a:t>
            </a:r>
            <a:r>
              <a:rPr lang="fr-FR" sz="1500" dirty="0" smtClean="0">
                <a:solidFill>
                  <a:schemeClr val="accent1"/>
                </a:solidFill>
              </a:rPr>
              <a:t> </a:t>
            </a:r>
            <a:r>
              <a:rPr lang="fr-FR" sz="1500" dirty="0" err="1" smtClean="0">
                <a:solidFill>
                  <a:schemeClr val="accent1"/>
                </a:solidFill>
              </a:rPr>
              <a:t>deploy</a:t>
            </a:r>
            <a:r>
              <a:rPr lang="fr-FR" sz="1500" dirty="0" smtClean="0">
                <a:solidFill>
                  <a:schemeClr val="accent1"/>
                </a:solidFill>
              </a:rPr>
              <a:t>, test &amp; </a:t>
            </a:r>
            <a:r>
              <a:rPr lang="fr-FR" sz="1500" dirty="0" err="1" smtClean="0">
                <a:solidFill>
                  <a:schemeClr val="accent1"/>
                </a:solidFill>
              </a:rPr>
              <a:t>iterate</a:t>
            </a:r>
            <a:r>
              <a:rPr lang="fr-FR" sz="1500" dirty="0" smtClean="0">
                <a:solidFill>
                  <a:schemeClr val="accent1"/>
                </a:solidFill>
              </a:rPr>
              <a:t> </a:t>
            </a:r>
            <a:r>
              <a:rPr lang="fr-FR" sz="1500" dirty="0" err="1" smtClean="0">
                <a:solidFill>
                  <a:schemeClr val="accent1"/>
                </a:solidFill>
              </a:rPr>
              <a:t>very</a:t>
            </a:r>
            <a:r>
              <a:rPr lang="fr-FR" sz="1500" dirty="0" smtClean="0">
                <a:solidFill>
                  <a:schemeClr val="accent1"/>
                </a:solidFill>
              </a:rPr>
              <a:t> </a:t>
            </a:r>
            <a:r>
              <a:rPr lang="fr-FR" sz="1500" dirty="0" err="1" smtClean="0">
                <a:solidFill>
                  <a:schemeClr val="accent1"/>
                </a:solidFill>
              </a:rPr>
              <a:t>quickly</a:t>
            </a:r>
            <a:endParaRPr lang="fr-FR" sz="1500" dirty="0" smtClean="0">
              <a:solidFill>
                <a:schemeClr val="accent1"/>
              </a:solidFill>
            </a:endParaRPr>
          </a:p>
          <a:p>
            <a:pPr marL="0" indent="0" defTabSz="685765">
              <a:buFontTx/>
              <a:buAutoNum type="arabicPeriod"/>
            </a:pPr>
            <a:r>
              <a:rPr lang="fr-FR" sz="1500" dirty="0" smtClean="0">
                <a:solidFill>
                  <a:schemeClr val="accent1"/>
                </a:solidFill>
              </a:rPr>
              <a:t> App component &amp; </a:t>
            </a:r>
            <a:r>
              <a:rPr lang="fr-FR" sz="1500" dirty="0" err="1" smtClean="0">
                <a:solidFill>
                  <a:schemeClr val="accent1"/>
                </a:solidFill>
              </a:rPr>
              <a:t>metadata</a:t>
            </a:r>
            <a:r>
              <a:rPr lang="fr-FR" sz="1500" dirty="0" smtClean="0">
                <a:solidFill>
                  <a:schemeClr val="accent1"/>
                </a:solidFill>
              </a:rPr>
              <a:t> </a:t>
            </a:r>
            <a:r>
              <a:rPr lang="fr-FR" sz="1500" dirty="0" err="1" smtClean="0">
                <a:solidFill>
                  <a:schemeClr val="accent1"/>
                </a:solidFill>
              </a:rPr>
              <a:t>loading</a:t>
            </a:r>
            <a:r>
              <a:rPr lang="fr-FR" sz="1500" dirty="0" smtClean="0">
                <a:solidFill>
                  <a:schemeClr val="accent1"/>
                </a:solidFill>
              </a:rPr>
              <a:t>.</a:t>
            </a:r>
          </a:p>
          <a:p>
            <a:pPr marL="0" indent="0" defTabSz="685765">
              <a:buFontTx/>
              <a:buAutoNum type="arabicPeriod" startAt="2"/>
            </a:pPr>
            <a:r>
              <a:rPr lang="fr-FR" sz="1500" dirty="0" smtClean="0">
                <a:solidFill>
                  <a:schemeClr val="accent1"/>
                </a:solidFill>
              </a:rPr>
              <a:t> Services </a:t>
            </a:r>
            <a:r>
              <a:rPr lang="fr-FR" sz="1500" dirty="0" err="1" smtClean="0">
                <a:solidFill>
                  <a:schemeClr val="accent1"/>
                </a:solidFill>
              </a:rPr>
              <a:t>creation</a:t>
            </a:r>
            <a:r>
              <a:rPr lang="fr-FR" sz="1500" dirty="0" smtClean="0">
                <a:solidFill>
                  <a:schemeClr val="accent1"/>
                </a:solidFill>
              </a:rPr>
              <a:t> &amp; bindings to the </a:t>
            </a:r>
            <a:r>
              <a:rPr lang="fr-FR" sz="1500" dirty="0" err="1" smtClean="0">
                <a:solidFill>
                  <a:schemeClr val="accent1"/>
                </a:solidFill>
              </a:rPr>
              <a:t>app</a:t>
            </a:r>
            <a:r>
              <a:rPr lang="fr-FR" sz="1500" dirty="0" smtClean="0">
                <a:solidFill>
                  <a:schemeClr val="accent1"/>
                </a:solidFill>
              </a:rPr>
              <a:t>.</a:t>
            </a:r>
          </a:p>
          <a:p>
            <a:pPr marL="0" indent="0" defTabSz="685765">
              <a:buFontTx/>
              <a:buAutoNum type="arabicPeriod" startAt="2"/>
            </a:pPr>
            <a:r>
              <a:rPr lang="fr-FR" sz="1500" dirty="0" smtClean="0">
                <a:solidFill>
                  <a:schemeClr val="accent1"/>
                </a:solidFill>
              </a:rPr>
              <a:t> Application instance setup  (« </a:t>
            </a:r>
            <a:r>
              <a:rPr lang="fr-FR" sz="1500" dirty="0" err="1" smtClean="0">
                <a:solidFill>
                  <a:schemeClr val="accent1"/>
                </a:solidFill>
              </a:rPr>
              <a:t>staging</a:t>
            </a:r>
            <a:r>
              <a:rPr lang="fr-FR" sz="1500" dirty="0" smtClean="0">
                <a:solidFill>
                  <a:schemeClr val="accent1"/>
                </a:solidFill>
              </a:rPr>
              <a:t> »)</a:t>
            </a:r>
          </a:p>
          <a:p>
            <a:pPr marL="0" indent="0" defTabSz="685765">
              <a:buFontTx/>
              <a:buAutoNum type="arabicPeriod" startAt="2"/>
            </a:pPr>
            <a:r>
              <a:rPr lang="fr-FR" sz="1500" dirty="0" smtClean="0">
                <a:solidFill>
                  <a:schemeClr val="accent1"/>
                </a:solidFill>
              </a:rPr>
              <a:t> Application </a:t>
            </a:r>
            <a:r>
              <a:rPr lang="fr-FR" sz="1500" dirty="0" err="1" smtClean="0">
                <a:solidFill>
                  <a:schemeClr val="accent1"/>
                </a:solidFill>
              </a:rPr>
              <a:t>deployment</a:t>
            </a:r>
            <a:r>
              <a:rPr lang="fr-FR" sz="1500" dirty="0" smtClean="0">
                <a:solidFill>
                  <a:schemeClr val="accent1"/>
                </a:solidFill>
              </a:rPr>
              <a:t>.</a:t>
            </a:r>
            <a:endParaRPr lang="fr-FR" sz="1500" dirty="0">
              <a:solidFill>
                <a:schemeClr val="accent1"/>
              </a:solidFill>
            </a:endParaRPr>
          </a:p>
        </p:txBody>
      </p:sp>
      <p:pic>
        <p:nvPicPr>
          <p:cNvPr id="6" name="i-l-cloudfoundry-2x.png"/>
          <p:cNvPicPr/>
          <p:nvPr/>
        </p:nvPicPr>
        <p:blipFill>
          <a:blip r:embed="rId3">
            <a:extLst/>
          </a:blip>
          <a:stretch>
            <a:fillRect/>
          </a:stretch>
        </p:blipFill>
        <p:spPr>
          <a:xfrm>
            <a:off x="6658743" y="3906777"/>
            <a:ext cx="1235101" cy="556406"/>
          </a:xfrm>
          <a:prstGeom prst="rect">
            <a:avLst/>
          </a:prstGeom>
          <a:ln w="12700">
            <a:miter lim="400000"/>
          </a:ln>
        </p:spPr>
      </p:pic>
    </p:spTree>
    <p:extLst>
      <p:ext uri="{BB962C8B-B14F-4D97-AF65-F5344CB8AC3E}">
        <p14:creationId xmlns:p14="http://schemas.microsoft.com/office/powerpoint/2010/main" val="1443419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209172" y="456758"/>
            <a:ext cx="4548562" cy="477054"/>
          </a:xfrm>
        </p:spPr>
        <p:txBody>
          <a:bodyPr vert="horz" wrap="square" lIns="91440" tIns="45720" rIns="91440" bIns="45720" rtlCol="0" anchor="ctr">
            <a:spAutoFit/>
          </a:bodyPr>
          <a:lstStyle/>
          <a:p>
            <a:r>
              <a:rPr lang="en-US" altLang="en-US" dirty="0">
                <a:solidFill>
                  <a:schemeClr val="bg1">
                    <a:lumMod val="75000"/>
                  </a:schemeClr>
                </a:solidFill>
                <a:latin typeface="Calibri" panose="020F0502020204030204" pitchFamily="34" charset="0"/>
                <a:ea typeface="Helvetica" charset="0"/>
                <a:cs typeface="Helvetica" charset="0"/>
              </a:rPr>
              <a:t>Eclipse Environment</a:t>
            </a:r>
          </a:p>
        </p:txBody>
      </p:sp>
      <p:sp>
        <p:nvSpPr>
          <p:cNvPr id="50178" name="Rectangle 2"/>
          <p:cNvSpPr>
            <a:spLocks noGrp="1" noChangeArrowheads="1"/>
          </p:cNvSpPr>
          <p:nvPr>
            <p:ph type="body" idx="4294967295"/>
          </p:nvPr>
        </p:nvSpPr>
        <p:spPr>
          <a:xfrm>
            <a:off x="649706" y="1137402"/>
            <a:ext cx="6342063" cy="3327400"/>
          </a:xfrm>
          <a:ln/>
        </p:spPr>
        <p:txBody>
          <a:bodyPr>
            <a:normAutofit fontScale="92500" lnSpcReduction="10000"/>
          </a:bodyPr>
          <a:lstStyle/>
          <a:p>
            <a:pPr marL="190104" indent="-190104">
              <a:lnSpc>
                <a:spcPct val="80000"/>
              </a:lnSpc>
              <a:spcBef>
                <a:spcPts val="936"/>
              </a:spcBef>
              <a:buClr>
                <a:srgbClr val="6D6E70"/>
              </a:buClr>
              <a:buSzPct val="90000"/>
              <a:buFont typeface="Wingdings" panose="05000000000000000000" pitchFamily="2" charset="2"/>
              <a:buChar char=""/>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r>
              <a:rPr lang="en-US" altLang="en-US" sz="1497" dirty="0">
                <a:latin typeface="Helvetica" panose="020B0604020202020204" pitchFamily="34" charset="0"/>
                <a:cs typeface="Helvetica" panose="020B0604020202020204" pitchFamily="34" charset="0"/>
              </a:rPr>
              <a:t>Eclipse Java EE IDE for Web Developers. Find all releases </a:t>
            </a:r>
            <a:r>
              <a:rPr lang="en-US" altLang="en-US" sz="1497" dirty="0">
                <a:solidFill>
                  <a:srgbClr val="CCCCFF"/>
                </a:solidFill>
                <a:latin typeface="Helvetica" panose="020B0604020202020204" pitchFamily="34" charset="0"/>
                <a:cs typeface="Helvetica" panose="020B0604020202020204" pitchFamily="34" charset="0"/>
                <a:hlinkClick r:id="rId3"/>
              </a:rPr>
              <a:t>here</a:t>
            </a:r>
          </a:p>
          <a:p>
            <a:pPr marL="673518" lvl="1" indent="-285750">
              <a:lnSpc>
                <a:spcPct val="80000"/>
              </a:lnSpc>
              <a:buClr>
                <a:srgbClr val="6D6E70"/>
              </a:buClr>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r>
              <a:rPr lang="en-US" altLang="en-US" sz="1497" dirty="0">
                <a:latin typeface="Helvetica" panose="020B0604020202020204" pitchFamily="34" charset="0"/>
                <a:cs typeface="Helvetica" panose="020B0604020202020204" pitchFamily="34" charset="0"/>
              </a:rPr>
              <a:t>Version: Mars Milestone 2 (4.5.0M2)</a:t>
            </a:r>
          </a:p>
          <a:p>
            <a:pPr marL="673518" lvl="1" indent="-285750">
              <a:lnSpc>
                <a:spcPct val="80000"/>
              </a:lnSpc>
              <a:buClr>
                <a:srgbClr val="6D6E70"/>
              </a:buClr>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r>
              <a:rPr lang="en-US" altLang="en-US" sz="1497" dirty="0">
                <a:latin typeface="Helvetica" panose="020B0604020202020204" pitchFamily="34" charset="0"/>
                <a:cs typeface="Helvetica" panose="020B0604020202020204" pitchFamily="34" charset="0"/>
              </a:rPr>
              <a:t>Plugin Install using:</a:t>
            </a:r>
          </a:p>
          <a:p>
            <a:pPr marL="1050486" lvl="2" indent="-285750">
              <a:lnSpc>
                <a:spcPct val="80000"/>
              </a:lnSpc>
              <a:buClr>
                <a:srgbClr val="6D6E70"/>
              </a:buClr>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r>
              <a:rPr lang="en-US" altLang="en-US" sz="1497" dirty="0">
                <a:latin typeface="Helvetica" panose="020B0604020202020204" pitchFamily="34" charset="0"/>
                <a:cs typeface="Helvetica" panose="020B0604020202020204" pitchFamily="34" charset="0"/>
              </a:rPr>
              <a:t>Eclipse Help Menu &gt;  Eclipse Marketplace</a:t>
            </a:r>
          </a:p>
          <a:p>
            <a:pPr marL="1050486" lvl="2" indent="-285750">
              <a:lnSpc>
                <a:spcPct val="80000"/>
              </a:lnSpc>
              <a:buClr>
                <a:srgbClr val="6D6E70"/>
              </a:buClr>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r>
              <a:rPr lang="en-US" altLang="en-US" sz="1497" dirty="0">
                <a:latin typeface="Helvetica" panose="020B0604020202020204" pitchFamily="34" charset="0"/>
                <a:cs typeface="Helvetica" panose="020B0604020202020204" pitchFamily="34" charset="0"/>
              </a:rPr>
              <a:t>Install "IBM Eclipse Tools for </a:t>
            </a:r>
            <a:r>
              <a:rPr lang="en-US" altLang="en-US" sz="1497" dirty="0" err="1">
                <a:latin typeface="Helvetica" panose="020B0604020202020204" pitchFamily="34" charset="0"/>
                <a:cs typeface="Helvetica" panose="020B0604020202020204" pitchFamily="34" charset="0"/>
              </a:rPr>
              <a:t>Bluemix</a:t>
            </a:r>
            <a:r>
              <a:rPr lang="en-US" altLang="en-US" sz="1497" dirty="0">
                <a:latin typeface="Helvetica" panose="020B0604020202020204" pitchFamily="34" charset="0"/>
                <a:cs typeface="Helvetica" panose="020B0604020202020204" pitchFamily="34" charset="0"/>
              </a:rPr>
              <a:t>"  - Documentation </a:t>
            </a:r>
            <a:r>
              <a:rPr lang="en-US" altLang="en-US" sz="1497" dirty="0">
                <a:solidFill>
                  <a:srgbClr val="CCCCFF"/>
                </a:solidFill>
                <a:latin typeface="Helvetica" panose="020B0604020202020204" pitchFamily="34" charset="0"/>
                <a:cs typeface="Helvetica" panose="020B0604020202020204" pitchFamily="34" charset="0"/>
                <a:hlinkClick r:id="rId4"/>
              </a:rPr>
              <a:t>Link</a:t>
            </a: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1056967" lvl="2"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678919" lvl="1" indent="-285750">
              <a:lnSpc>
                <a:spcPct val="80000"/>
              </a:lnSpc>
              <a:buClrTx/>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endParaRPr lang="en-US" altLang="en-US" sz="1497" dirty="0">
              <a:latin typeface="Helvetica" panose="020B0604020202020204" pitchFamily="34" charset="0"/>
              <a:cs typeface="Helvetica" panose="020B0604020202020204" pitchFamily="34" charset="0"/>
            </a:endParaRPr>
          </a:p>
          <a:p>
            <a:pPr marL="673518" lvl="1" indent="-285750">
              <a:lnSpc>
                <a:spcPct val="80000"/>
              </a:lnSpc>
              <a:buClr>
                <a:srgbClr val="6D6E70"/>
              </a:buClr>
              <a:buSzPct val="90000"/>
              <a:buFont typeface="Wingdings" panose="05000000000000000000" pitchFamily="2" charset="2"/>
              <a:buChar char="q"/>
              <a:tabLst>
                <a:tab pos="190104" algn="l"/>
                <a:tab pos="266794" algn="l"/>
                <a:tab pos="577873" algn="l"/>
                <a:tab pos="888951" algn="l"/>
                <a:tab pos="1200030" algn="l"/>
                <a:tab pos="1511109" algn="l"/>
                <a:tab pos="1822188" algn="l"/>
                <a:tab pos="2133267" algn="l"/>
                <a:tab pos="2444346" algn="l"/>
                <a:tab pos="2755425" algn="l"/>
                <a:tab pos="3066504" algn="l"/>
                <a:tab pos="3377582" algn="l"/>
                <a:tab pos="3688661" algn="l"/>
                <a:tab pos="3999740" algn="l"/>
                <a:tab pos="4310819" algn="l"/>
                <a:tab pos="4621898" algn="l"/>
                <a:tab pos="4932977" algn="l"/>
                <a:tab pos="5244056" algn="l"/>
                <a:tab pos="5555135" algn="l"/>
                <a:tab pos="5866214" algn="l"/>
                <a:tab pos="6177292" algn="l"/>
                <a:tab pos="6221578" algn="l"/>
              </a:tabLst>
            </a:pPr>
            <a:r>
              <a:rPr lang="en-US" altLang="en-US" sz="1497" dirty="0">
                <a:latin typeface="Helvetica" panose="020B0604020202020204" pitchFamily="34" charset="0"/>
                <a:cs typeface="Helvetica" panose="020B0604020202020204" pitchFamily="34" charset="0"/>
              </a:rPr>
              <a:t>Install "Android Development Tools for Eclipse" for Android application development (Note: Android Studio is now the official IDE for Android Dev</a:t>
            </a:r>
            <a:r>
              <a:rPr lang="en-US" altLang="en-US" sz="1497" dirty="0" smtClean="0">
                <a:latin typeface="Helvetica" panose="020B0604020202020204" pitchFamily="34" charset="0"/>
                <a:cs typeface="Helvetica" panose="020B0604020202020204" pitchFamily="34" charset="0"/>
              </a:rPr>
              <a:t>).</a:t>
            </a:r>
            <a:r>
              <a:rPr lang="en-US" altLang="en-US" sz="1497" dirty="0">
                <a:latin typeface="Helvetica" panose="020B0604020202020204" pitchFamily="34" charset="0"/>
                <a:cs typeface="Helvetica" panose="020B0604020202020204" pitchFamily="34" charset="0"/>
              </a:rPr>
              <a:t/>
            </a:r>
            <a:br>
              <a:rPr lang="en-US" altLang="en-US" sz="1497" dirty="0">
                <a:latin typeface="Helvetica" panose="020B0604020202020204" pitchFamily="34" charset="0"/>
                <a:cs typeface="Helvetica" panose="020B0604020202020204" pitchFamily="34" charset="0"/>
              </a:rPr>
            </a:br>
            <a:endParaRPr lang="en-US" altLang="en-US" sz="1497" dirty="0">
              <a:latin typeface="Helvetica" panose="020B0604020202020204" pitchFamily="34" charset="0"/>
              <a:cs typeface="Helvetica" panose="020B0604020202020204" pitchFamily="34" charset="0"/>
            </a:endParaRPr>
          </a:p>
        </p:txBody>
      </p:sp>
      <p:pic>
        <p:nvPicPr>
          <p:cNvPr id="501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222" y="2234042"/>
            <a:ext cx="4167077" cy="11341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120296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Shape 91"/>
          <p:cNvSpPr/>
          <p:nvPr/>
        </p:nvSpPr>
        <p:spPr>
          <a:xfrm>
            <a:off x="0" y="-18429"/>
            <a:ext cx="9143999" cy="5162550"/>
          </a:xfrm>
          <a:prstGeom prst="rect">
            <a:avLst/>
          </a:prstGeom>
          <a:gradFill>
            <a:gsLst>
              <a:gs pos="0">
                <a:srgbClr val="263845">
                  <a:alpha val="99000"/>
                </a:srgbClr>
              </a:gs>
              <a:gs pos="100000">
                <a:srgbClr val="374F5F">
                  <a:alpha val="83000"/>
                </a:srgbClr>
              </a:gs>
            </a:gsLst>
            <a:lin ang="19830082"/>
          </a:gra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cs typeface="Arial" panose="020B0604020202020204" pitchFamily="34" charset="0"/>
            </a:endParaRPr>
          </a:p>
        </p:txBody>
      </p:sp>
      <p:sp>
        <p:nvSpPr>
          <p:cNvPr id="75808" name="Rectangle 58"/>
          <p:cNvSpPr>
            <a:spLocks noChangeArrowheads="1"/>
          </p:cNvSpPr>
          <p:nvPr/>
        </p:nvSpPr>
        <p:spPr bwMode="auto">
          <a:xfrm>
            <a:off x="309598" y="360634"/>
            <a:ext cx="7799685"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90000"/>
              </a:lnSpc>
              <a:spcBef>
                <a:spcPct val="0"/>
              </a:spcBef>
              <a:spcAft>
                <a:spcPct val="0"/>
              </a:spcAft>
            </a:pPr>
            <a:r>
              <a:rPr lang="en-US" altLang="en-US" sz="2700" dirty="0">
                <a:solidFill>
                  <a:prstClr val="white"/>
                </a:solidFill>
                <a:latin typeface="Helvetica Neue"/>
                <a:ea typeface="Helvetica Neue"/>
                <a:cs typeface="Helvetica Neue"/>
              </a:rPr>
              <a:t>IBM </a:t>
            </a:r>
            <a:r>
              <a:rPr lang="en-US" altLang="en-US" sz="2700" dirty="0" err="1">
                <a:solidFill>
                  <a:prstClr val="white"/>
                </a:solidFill>
                <a:latin typeface="Helvetica Neue"/>
                <a:ea typeface="Helvetica Neue"/>
                <a:cs typeface="Helvetica Neue"/>
              </a:rPr>
              <a:t>Bluemix</a:t>
            </a:r>
            <a:r>
              <a:rPr lang="en-US" altLang="en-US" sz="2700" dirty="0">
                <a:solidFill>
                  <a:prstClr val="white"/>
                </a:solidFill>
                <a:latin typeface="Helvetica Neue"/>
                <a:ea typeface="Helvetica Neue"/>
                <a:cs typeface="Helvetica Neue"/>
              </a:rPr>
              <a:t> : The Digital Innovation Platform</a:t>
            </a:r>
            <a:endParaRPr lang="en-US" altLang="en-US" sz="2700" b="1" dirty="0">
              <a:solidFill>
                <a:prstClr val="white"/>
              </a:solidFill>
              <a:latin typeface="Helvetica Neue"/>
              <a:ea typeface="Helvetica Neue"/>
              <a:cs typeface="Helvetica Neue"/>
            </a:endParaRPr>
          </a:p>
        </p:txBody>
      </p:sp>
      <p:sp>
        <p:nvSpPr>
          <p:cNvPr id="60" name="Rectangle 59"/>
          <p:cNvSpPr/>
          <p:nvPr/>
        </p:nvSpPr>
        <p:spPr>
          <a:xfrm>
            <a:off x="2518827" y="4764816"/>
            <a:ext cx="7130716" cy="246221"/>
          </a:xfrm>
          <a:prstGeom prst="rect">
            <a:avLst/>
          </a:prstGeom>
        </p:spPr>
        <p:txBody>
          <a:bodyPr wrap="square">
            <a:spAutoFit/>
          </a:bodyPr>
          <a:lstStyle/>
          <a:p>
            <a:r>
              <a:rPr lang="en-US" sz="1000" i="1" dirty="0">
                <a:solidFill>
                  <a:srgbClr val="FFFFFF"/>
                </a:solidFill>
                <a:latin typeface="Helvetica Neue" charset="0"/>
                <a:ea typeface="MS PGothic" charset="0"/>
                <a:cs typeface="MS PGothic" charset="0"/>
              </a:rPr>
              <a:t>https://www.youtube.com/watch?v=oOpPaz33KdA</a:t>
            </a:r>
          </a:p>
        </p:txBody>
      </p:sp>
      <p:pic>
        <p:nvPicPr>
          <p:cNvPr id="2" name="Picture 1"/>
          <p:cNvPicPr>
            <a:picLocks noChangeAspect="1"/>
          </p:cNvPicPr>
          <p:nvPr/>
        </p:nvPicPr>
        <p:blipFill>
          <a:blip r:embed="rId3"/>
          <a:stretch>
            <a:fillRect/>
          </a:stretch>
        </p:blipFill>
        <p:spPr>
          <a:xfrm>
            <a:off x="1148826" y="935736"/>
            <a:ext cx="6686550" cy="3733800"/>
          </a:xfrm>
          <a:prstGeom prst="rect">
            <a:avLst/>
          </a:prstGeom>
        </p:spPr>
      </p:pic>
    </p:spTree>
    <p:extLst>
      <p:ext uri="{BB962C8B-B14F-4D97-AF65-F5344CB8AC3E}">
        <p14:creationId xmlns:p14="http://schemas.microsoft.com/office/powerpoint/2010/main" val="300027141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1154162"/>
          </a:xfrm>
        </p:spPr>
        <p:txBody>
          <a:bodyPr/>
          <a:lstStyle/>
          <a:p>
            <a:r>
              <a:rPr lang="en-US" dirty="0"/>
              <a:t>Internet of Things &amp; Predictive Maintenance </a:t>
            </a:r>
            <a:br>
              <a:rPr lang="en-US" dirty="0"/>
            </a:br>
            <a:r>
              <a:rPr lang="en-US" sz="1400" dirty="0"/>
              <a:t>with Power Systems and IBM Cloud [Cross Industry]</a:t>
            </a:r>
            <a:br>
              <a:rPr lang="en-US" sz="1400" dirty="0"/>
            </a:br>
            <a:endParaRPr lang="en-US" sz="1400" dirty="0"/>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548" y="1901868"/>
            <a:ext cx="643387" cy="47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3461195" y="2194948"/>
            <a:ext cx="933636" cy="643211"/>
          </a:xfrm>
          <a:prstGeom prst="rect">
            <a:avLst/>
          </a:prstGeom>
          <a:solidFill>
            <a:srgbClr val="0000FF">
              <a:alpha val="0"/>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z="1225">
              <a:solidFill>
                <a:srgbClr val="000000"/>
              </a:solidFill>
            </a:endParaRPr>
          </a:p>
        </p:txBody>
      </p:sp>
      <p:pic>
        <p:nvPicPr>
          <p:cNvPr id="7"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1413" y="3041546"/>
            <a:ext cx="570240" cy="317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Line 18"/>
          <p:cNvSpPr>
            <a:spLocks noChangeShapeType="1"/>
          </p:cNvSpPr>
          <p:nvPr/>
        </p:nvSpPr>
        <p:spPr bwMode="auto">
          <a:xfrm flipH="1">
            <a:off x="5399904" y="2543115"/>
            <a:ext cx="1025809"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sp>
        <p:nvSpPr>
          <p:cNvPr id="9" name="Line 19"/>
          <p:cNvSpPr>
            <a:spLocks noChangeShapeType="1"/>
          </p:cNvSpPr>
          <p:nvPr/>
        </p:nvSpPr>
        <p:spPr bwMode="auto">
          <a:xfrm flipH="1">
            <a:off x="5340532" y="2286485"/>
            <a:ext cx="427778" cy="203439"/>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pic>
        <p:nvPicPr>
          <p:cNvPr id="1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330" y="3587667"/>
            <a:ext cx="869400" cy="111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35"/>
          <p:cNvSpPr txBox="1">
            <a:spLocks noChangeArrowheads="1"/>
          </p:cNvSpPr>
          <p:nvPr/>
        </p:nvSpPr>
        <p:spPr bwMode="auto">
          <a:xfrm>
            <a:off x="1969620" y="3989942"/>
            <a:ext cx="1109160" cy="6298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1229" tIns="31839" rIns="61229" bIns="31839">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9pPr>
          </a:lstStyle>
          <a:p>
            <a:pPr algn="ctr"/>
            <a:r>
              <a:rPr lang="en-US" altLang="en-US" sz="1225" dirty="0">
                <a:solidFill>
                  <a:srgbClr val="000000"/>
                </a:solidFill>
                <a:latin typeface="Calibri" panose="020F0502020204030204" pitchFamily="34" charset="0"/>
                <a:cs typeface="Arimo" panose="020B0604020202020204" pitchFamily="34" charset="0"/>
              </a:rPr>
              <a:t>Diagnostic &amp;</a:t>
            </a:r>
          </a:p>
          <a:p>
            <a:pPr algn="ctr"/>
            <a:r>
              <a:rPr lang="en-US" altLang="en-US" sz="1225" dirty="0">
                <a:solidFill>
                  <a:srgbClr val="000000"/>
                </a:solidFill>
                <a:latin typeface="Calibri" panose="020F0502020204030204" pitchFamily="34" charset="0"/>
                <a:cs typeface="Arimo" panose="020B0604020202020204" pitchFamily="34" charset="0"/>
              </a:rPr>
              <a:t>Predictive</a:t>
            </a:r>
            <a:br>
              <a:rPr lang="en-US" altLang="en-US" sz="1225" dirty="0">
                <a:solidFill>
                  <a:srgbClr val="000000"/>
                </a:solidFill>
                <a:latin typeface="Calibri" panose="020F0502020204030204" pitchFamily="34" charset="0"/>
                <a:cs typeface="Arimo" panose="020B0604020202020204" pitchFamily="34" charset="0"/>
              </a:rPr>
            </a:br>
            <a:r>
              <a:rPr lang="en-US" altLang="en-US" sz="1225" dirty="0">
                <a:solidFill>
                  <a:srgbClr val="000000"/>
                </a:solidFill>
                <a:latin typeface="Calibri" panose="020F0502020204030204" pitchFamily="34" charset="0"/>
                <a:cs typeface="Arimo" panose="020B0604020202020204" pitchFamily="34" charset="0"/>
              </a:rPr>
              <a:t>Maintenance</a:t>
            </a:r>
          </a:p>
        </p:txBody>
      </p:sp>
      <p:pic>
        <p:nvPicPr>
          <p:cNvPr id="12" name="Picture 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4932" y="2254010"/>
            <a:ext cx="612809" cy="540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40"/>
          <p:cNvSpPr>
            <a:spLocks noChangeArrowheads="1"/>
          </p:cNvSpPr>
          <p:nvPr/>
        </p:nvSpPr>
        <p:spPr bwMode="auto">
          <a:xfrm>
            <a:off x="3511413" y="2307475"/>
            <a:ext cx="933120" cy="209520"/>
          </a:xfrm>
          <a:prstGeom prst="rect">
            <a:avLst/>
          </a:prstGeom>
          <a:solidFill>
            <a:srgbClr val="FFFFFF"/>
          </a:solidFill>
          <a:ln w="9360" cap="sq">
            <a:solidFill>
              <a:srgbClr val="0000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2084" rIns="61229" bIns="32084"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9pPr>
          </a:lstStyle>
          <a:p>
            <a:pPr algn="ctr"/>
            <a:r>
              <a:rPr lang="fr-FR" altLang="en-US" sz="817" b="1" dirty="0">
                <a:solidFill>
                  <a:srgbClr val="000000"/>
                </a:solidFill>
                <a:ea typeface="Microsoft YaHei" panose="020B0503020204020204" pitchFamily="34" charset="-122"/>
              </a:rPr>
              <a:t>Watson IoT</a:t>
            </a:r>
          </a:p>
        </p:txBody>
      </p:sp>
      <p:sp>
        <p:nvSpPr>
          <p:cNvPr id="14" name="Text Box 47"/>
          <p:cNvSpPr txBox="1">
            <a:spLocks noChangeArrowheads="1"/>
          </p:cNvSpPr>
          <p:nvPr/>
        </p:nvSpPr>
        <p:spPr bwMode="auto">
          <a:xfrm>
            <a:off x="3631517" y="2842416"/>
            <a:ext cx="691117" cy="168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1839" rIns="61229" bIns="31839">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9pPr>
          </a:lstStyle>
          <a:p>
            <a:r>
              <a:rPr lang="en-US" altLang="en-US" sz="680" dirty="0" err="1">
                <a:solidFill>
                  <a:srgbClr val="000000"/>
                </a:solidFill>
                <a:ea typeface="Microsoft YaHei" panose="020B0503020204020204" pitchFamily="34" charset="-122"/>
              </a:rPr>
              <a:t>Bluemix</a:t>
            </a:r>
            <a:r>
              <a:rPr lang="en-US" altLang="en-US" sz="680" dirty="0">
                <a:solidFill>
                  <a:srgbClr val="000000"/>
                </a:solidFill>
                <a:ea typeface="Microsoft YaHei" panose="020B0503020204020204" pitchFamily="34" charset="-122"/>
              </a:rPr>
              <a:t> Public</a:t>
            </a:r>
          </a:p>
        </p:txBody>
      </p:sp>
      <p:pic>
        <p:nvPicPr>
          <p:cNvPr id="15" name="Picture 4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7825" y="2116438"/>
            <a:ext cx="971891" cy="5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0134" y="2664469"/>
            <a:ext cx="1321251" cy="7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40"/>
          <p:cNvSpPr>
            <a:spLocks noChangeArrowheads="1"/>
          </p:cNvSpPr>
          <p:nvPr/>
        </p:nvSpPr>
        <p:spPr bwMode="auto">
          <a:xfrm>
            <a:off x="4939871" y="2587415"/>
            <a:ext cx="564638" cy="259200"/>
          </a:xfrm>
          <a:prstGeom prst="rect">
            <a:avLst/>
          </a:prstGeom>
          <a:solidFill>
            <a:srgbClr val="FFFFFF"/>
          </a:solidFill>
          <a:ln w="9360" cap="sq">
            <a:solidFill>
              <a:srgbClr val="0000FF"/>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1229" tIns="32084" rIns="61229" bIns="32084"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Droid Sans Fallback" charset="0"/>
                <a:cs typeface="Droid Sans Fallback" charset="0"/>
              </a:defRPr>
            </a:lvl9pPr>
          </a:lstStyle>
          <a:p>
            <a:pPr algn="ctr"/>
            <a:r>
              <a:rPr lang="fr-FR" altLang="en-US" sz="817" b="1" dirty="0">
                <a:solidFill>
                  <a:srgbClr val="000000"/>
                </a:solidFill>
                <a:ea typeface="Microsoft YaHei" panose="020B0503020204020204" pitchFamily="34" charset="-122"/>
              </a:rPr>
              <a:t>IoT Box</a:t>
            </a:r>
          </a:p>
        </p:txBody>
      </p:sp>
      <p:pic>
        <p:nvPicPr>
          <p:cNvPr id="18" name="Picture 5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075" y="2193551"/>
            <a:ext cx="337939" cy="40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8"/>
          <p:cNvSpPr>
            <a:spLocks noChangeShapeType="1"/>
          </p:cNvSpPr>
          <p:nvPr/>
        </p:nvSpPr>
        <p:spPr bwMode="auto">
          <a:xfrm flipH="1" flipV="1">
            <a:off x="4422484" y="2720009"/>
            <a:ext cx="517387"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sp>
        <p:nvSpPr>
          <p:cNvPr id="20" name="Rectangle 28"/>
          <p:cNvSpPr>
            <a:spLocks noChangeArrowheads="1"/>
          </p:cNvSpPr>
          <p:nvPr/>
        </p:nvSpPr>
        <p:spPr bwMode="auto">
          <a:xfrm>
            <a:off x="3116955" y="3358577"/>
            <a:ext cx="1610271" cy="946213"/>
          </a:xfrm>
          <a:prstGeom prst="rect">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z="1225">
              <a:solidFill>
                <a:srgbClr val="000000"/>
              </a:solidFill>
            </a:endParaRPr>
          </a:p>
        </p:txBody>
      </p:sp>
      <p:sp>
        <p:nvSpPr>
          <p:cNvPr id="21" name="Line 10"/>
          <p:cNvSpPr>
            <a:spLocks noChangeShapeType="1"/>
          </p:cNvSpPr>
          <p:nvPr/>
        </p:nvSpPr>
        <p:spPr bwMode="auto">
          <a:xfrm flipH="1">
            <a:off x="3507788" y="4235546"/>
            <a:ext cx="0" cy="17388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pic>
        <p:nvPicPr>
          <p:cNvPr id="22" name="Picture 4" descr="Afficher l'image d'origin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9344" y="3751400"/>
            <a:ext cx="937701" cy="31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37888"/>
          <p:cNvCxnSpPr>
            <a:cxnSpLocks noChangeShapeType="1"/>
          </p:cNvCxnSpPr>
          <p:nvPr/>
        </p:nvCxnSpPr>
        <p:spPr bwMode="auto">
          <a:xfrm flipH="1">
            <a:off x="1969680" y="3261085"/>
            <a:ext cx="3670544"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Picture 3789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55205" y="3392789"/>
            <a:ext cx="550157" cy="38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p:cNvSpPr/>
          <p:nvPr/>
        </p:nvSpPr>
        <p:spPr>
          <a:xfrm>
            <a:off x="4422484" y="2703462"/>
            <a:ext cx="564578" cy="253916"/>
          </a:xfrm>
          <a:prstGeom prst="rect">
            <a:avLst/>
          </a:prstGeom>
        </p:spPr>
        <p:txBody>
          <a:bodyPr wrap="none">
            <a:spAutoFit/>
          </a:bodyPr>
          <a:lstStyle/>
          <a:p>
            <a:r>
              <a:rPr lang="fr-FR" altLang="en-US" sz="1050" b="1" dirty="0">
                <a:solidFill>
                  <a:srgbClr val="000000"/>
                </a:solidFill>
                <a:ea typeface="Microsoft YaHei" panose="020B0503020204020204" pitchFamily="34" charset="-122"/>
              </a:rPr>
              <a:t>MQTT</a:t>
            </a:r>
            <a:endParaRPr lang="en-US" sz="1350" dirty="0">
              <a:solidFill>
                <a:srgbClr val="000000"/>
              </a:solidFill>
            </a:endParaRPr>
          </a:p>
        </p:txBody>
      </p:sp>
      <p:pic>
        <p:nvPicPr>
          <p:cNvPr id="26" name="Picture 25"/>
          <p:cNvPicPr>
            <a:picLocks noChangeAspect="1"/>
          </p:cNvPicPr>
          <p:nvPr/>
        </p:nvPicPr>
        <p:blipFill>
          <a:blip r:embed="rId11"/>
          <a:stretch>
            <a:fillRect/>
          </a:stretch>
        </p:blipFill>
        <p:spPr>
          <a:xfrm>
            <a:off x="3339716" y="3433597"/>
            <a:ext cx="338220" cy="338220"/>
          </a:xfrm>
          <a:prstGeom prst="rect">
            <a:avLst/>
          </a:prstGeom>
        </p:spPr>
      </p:pic>
      <p:pic>
        <p:nvPicPr>
          <p:cNvPr id="27" name="Picture 26"/>
          <p:cNvPicPr>
            <a:picLocks noChangeAspect="1"/>
          </p:cNvPicPr>
          <p:nvPr/>
        </p:nvPicPr>
        <p:blipFill>
          <a:blip r:embed="rId12"/>
          <a:stretch>
            <a:fillRect/>
          </a:stretch>
        </p:blipFill>
        <p:spPr>
          <a:xfrm>
            <a:off x="3167522" y="3950678"/>
            <a:ext cx="1082562" cy="264626"/>
          </a:xfrm>
          <a:prstGeom prst="rect">
            <a:avLst/>
          </a:prstGeom>
        </p:spPr>
      </p:pic>
      <p:pic>
        <p:nvPicPr>
          <p:cNvPr id="28" name="Picture 27"/>
          <p:cNvPicPr>
            <a:picLocks noChangeAspect="1"/>
          </p:cNvPicPr>
          <p:nvPr/>
        </p:nvPicPr>
        <p:blipFill>
          <a:blip r:embed="rId13"/>
          <a:stretch>
            <a:fillRect/>
          </a:stretch>
        </p:blipFill>
        <p:spPr>
          <a:xfrm>
            <a:off x="4305967" y="3884614"/>
            <a:ext cx="372728" cy="295151"/>
          </a:xfrm>
          <a:prstGeom prst="rect">
            <a:avLst/>
          </a:prstGeom>
        </p:spPr>
      </p:pic>
      <p:pic>
        <p:nvPicPr>
          <p:cNvPr id="29" name="Picture 2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99905" y="3612620"/>
            <a:ext cx="597901" cy="4099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 name="Line 18"/>
          <p:cNvSpPr>
            <a:spLocks noChangeShapeType="1"/>
          </p:cNvSpPr>
          <p:nvPr/>
        </p:nvSpPr>
        <p:spPr bwMode="auto">
          <a:xfrm>
            <a:off x="3322158" y="2371961"/>
            <a:ext cx="271048" cy="72749"/>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sp>
        <p:nvSpPr>
          <p:cNvPr id="31" name="Line 10"/>
          <p:cNvSpPr>
            <a:spLocks noChangeShapeType="1"/>
          </p:cNvSpPr>
          <p:nvPr/>
        </p:nvSpPr>
        <p:spPr bwMode="auto">
          <a:xfrm flipV="1">
            <a:off x="3648556" y="2838158"/>
            <a:ext cx="242848" cy="643301"/>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sp>
        <p:nvSpPr>
          <p:cNvPr id="32" name="Rectangle 28"/>
          <p:cNvSpPr>
            <a:spLocks noChangeArrowheads="1"/>
          </p:cNvSpPr>
          <p:nvPr/>
        </p:nvSpPr>
        <p:spPr bwMode="auto">
          <a:xfrm>
            <a:off x="3116955" y="4409427"/>
            <a:ext cx="1686408" cy="466883"/>
          </a:xfrm>
          <a:prstGeom prst="rect">
            <a:avLst/>
          </a:prstGeom>
          <a:solidFill>
            <a:srgbClr val="DDDDDD"/>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z="1225">
              <a:solidFill>
                <a:srgbClr val="000000"/>
              </a:solidFill>
            </a:endParaRPr>
          </a:p>
        </p:txBody>
      </p:sp>
      <p:pic>
        <p:nvPicPr>
          <p:cNvPr id="33" name="Picture 32"/>
          <p:cNvPicPr>
            <a:picLocks noChangeAspect="1"/>
          </p:cNvPicPr>
          <p:nvPr/>
        </p:nvPicPr>
        <p:blipFill>
          <a:blip r:embed="rId15"/>
          <a:stretch>
            <a:fillRect/>
          </a:stretch>
        </p:blipFill>
        <p:spPr>
          <a:xfrm>
            <a:off x="3343213" y="4454075"/>
            <a:ext cx="578878" cy="397979"/>
          </a:xfrm>
          <a:prstGeom prst="rect">
            <a:avLst/>
          </a:prstGeom>
        </p:spPr>
      </p:pic>
      <p:pic>
        <p:nvPicPr>
          <p:cNvPr id="34" name="Picture 3789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353012" y="4432984"/>
            <a:ext cx="427760" cy="42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003295" y="4687294"/>
            <a:ext cx="494528" cy="494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 name="Rectangle 35"/>
          <p:cNvSpPr/>
          <p:nvPr/>
        </p:nvSpPr>
        <p:spPr>
          <a:xfrm>
            <a:off x="4237933" y="4149534"/>
            <a:ext cx="538930" cy="213585"/>
          </a:xfrm>
          <a:prstGeom prst="rect">
            <a:avLst/>
          </a:prstGeom>
        </p:spPr>
        <p:txBody>
          <a:bodyPr wrap="none">
            <a:spAutoFit/>
          </a:bodyPr>
          <a:lstStyle/>
          <a:p>
            <a:r>
              <a:rPr lang="en-US" sz="788" dirty="0">
                <a:solidFill>
                  <a:srgbClr val="000000"/>
                </a:solidFill>
              </a:rPr>
              <a:t>QB4MX</a:t>
            </a:r>
            <a:endParaRPr lang="en-US" sz="1350" dirty="0">
              <a:solidFill>
                <a:srgbClr val="000000"/>
              </a:solidFill>
            </a:endParaRPr>
          </a:p>
        </p:txBody>
      </p:sp>
      <p:sp>
        <p:nvSpPr>
          <p:cNvPr id="37" name="Line 10"/>
          <p:cNvSpPr>
            <a:spLocks noChangeShapeType="1"/>
          </p:cNvSpPr>
          <p:nvPr/>
        </p:nvSpPr>
        <p:spPr bwMode="auto">
          <a:xfrm>
            <a:off x="3484718" y="3782769"/>
            <a:ext cx="0" cy="193163"/>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25">
              <a:solidFill>
                <a:srgbClr val="000000"/>
              </a:solidFill>
            </a:endParaRPr>
          </a:p>
        </p:txBody>
      </p:sp>
      <p:sp>
        <p:nvSpPr>
          <p:cNvPr id="38" name="Rectangle 37"/>
          <p:cNvSpPr/>
          <p:nvPr/>
        </p:nvSpPr>
        <p:spPr>
          <a:xfrm>
            <a:off x="4455864" y="2507941"/>
            <a:ext cx="508473" cy="219291"/>
          </a:xfrm>
          <a:prstGeom prst="rect">
            <a:avLst/>
          </a:prstGeom>
        </p:spPr>
        <p:txBody>
          <a:bodyPr wrap="none">
            <a:spAutoFit/>
          </a:bodyPr>
          <a:lstStyle/>
          <a:p>
            <a:r>
              <a:rPr lang="en-US" sz="825" dirty="0">
                <a:solidFill>
                  <a:srgbClr val="000000"/>
                </a:solidFill>
              </a:rPr>
              <a:t>Events</a:t>
            </a:r>
            <a:endParaRPr lang="en-US" sz="1350" dirty="0">
              <a:solidFill>
                <a:srgbClr val="000000"/>
              </a:solidFill>
            </a:endParaRPr>
          </a:p>
        </p:txBody>
      </p:sp>
      <p:sp>
        <p:nvSpPr>
          <p:cNvPr id="39" name="Rectangle 38"/>
          <p:cNvSpPr/>
          <p:nvPr/>
        </p:nvSpPr>
        <p:spPr>
          <a:xfrm>
            <a:off x="5656478" y="1797556"/>
            <a:ext cx="1550168" cy="300082"/>
          </a:xfrm>
          <a:prstGeom prst="rect">
            <a:avLst/>
          </a:prstGeom>
        </p:spPr>
        <p:txBody>
          <a:bodyPr wrap="none">
            <a:spAutoFit/>
          </a:bodyPr>
          <a:lstStyle/>
          <a:p>
            <a:r>
              <a:rPr lang="en-US" altLang="en-US" sz="1350" dirty="0">
                <a:solidFill>
                  <a:srgbClr val="000000"/>
                </a:solidFill>
                <a:latin typeface="Calibri" panose="020F0502020204030204" pitchFamily="34" charset="0"/>
                <a:cs typeface="Arimo" panose="020B0604020202020204" pitchFamily="34" charset="0"/>
              </a:rPr>
              <a:t>Connected Pipeline</a:t>
            </a:r>
            <a:endParaRPr lang="en-US" sz="1350" dirty="0">
              <a:solidFill>
                <a:srgbClr val="000000"/>
              </a:solidFill>
              <a:latin typeface="Calibri" panose="020F0502020204030204" pitchFamily="34" charset="0"/>
            </a:endParaRPr>
          </a:p>
        </p:txBody>
      </p:sp>
      <p:sp>
        <p:nvSpPr>
          <p:cNvPr id="40" name="Rectangle 39"/>
          <p:cNvSpPr/>
          <p:nvPr/>
        </p:nvSpPr>
        <p:spPr>
          <a:xfrm>
            <a:off x="145896" y="4514168"/>
            <a:ext cx="2456122" cy="369332"/>
          </a:xfrm>
          <a:prstGeom prst="rect">
            <a:avLst/>
          </a:prstGeom>
        </p:spPr>
        <p:txBody>
          <a:bodyPr wrap="none">
            <a:spAutoFit/>
          </a:bodyPr>
          <a:lstStyle/>
          <a:p>
            <a:r>
              <a:rPr lang="en-US" sz="900" dirty="0">
                <a:solidFill>
                  <a:srgbClr val="000000"/>
                </a:solidFill>
                <a:latin typeface="Calibri" panose="020F0502020204030204" pitchFamily="34" charset="0"/>
              </a:rPr>
              <a:t>Link to Asset:</a:t>
            </a:r>
          </a:p>
          <a:p>
            <a:r>
              <a:rPr lang="en-US" sz="900" dirty="0">
                <a:solidFill>
                  <a:srgbClr val="000000"/>
                </a:solidFill>
                <a:latin typeface="Calibri" panose="020F0502020204030204" pitchFamily="34" charset="0"/>
                <a:hlinkClick r:id="rId18"/>
              </a:rPr>
              <a:t>http://ibm.biz/IoT-StepAT-Ennovia-Cloud-Power</a:t>
            </a:r>
            <a:endParaRPr lang="en-US" sz="900" dirty="0">
              <a:solidFill>
                <a:srgbClr val="000000"/>
              </a:solidFill>
              <a:latin typeface="Calibri" panose="020F0502020204030204" pitchFamily="34" charset="0"/>
            </a:endParaRPr>
          </a:p>
        </p:txBody>
      </p:sp>
      <p:sp>
        <p:nvSpPr>
          <p:cNvPr id="41" name="Rectangle 40"/>
          <p:cNvSpPr/>
          <p:nvPr/>
        </p:nvSpPr>
        <p:spPr>
          <a:xfrm>
            <a:off x="1714505" y="2672079"/>
            <a:ext cx="1744388" cy="346249"/>
          </a:xfrm>
          <a:prstGeom prst="rect">
            <a:avLst/>
          </a:prstGeom>
        </p:spPr>
        <p:txBody>
          <a:bodyPr wrap="none">
            <a:spAutoFit/>
          </a:bodyPr>
          <a:lstStyle/>
          <a:p>
            <a:r>
              <a:rPr lang="en-US" sz="825" dirty="0">
                <a:solidFill>
                  <a:srgbClr val="000000"/>
                </a:solidFill>
                <a:hlinkClick r:id="rId19"/>
              </a:rPr>
              <a:t>http://demostepat.mybluemix.net/</a:t>
            </a:r>
            <a:endParaRPr lang="en-US" sz="825" dirty="0">
              <a:solidFill>
                <a:srgbClr val="000000"/>
              </a:solidFill>
            </a:endParaRPr>
          </a:p>
          <a:p>
            <a:endParaRPr lang="en-US" sz="825" dirty="0">
              <a:solidFill>
                <a:srgbClr val="000000"/>
              </a:solidFill>
            </a:endParaRPr>
          </a:p>
        </p:txBody>
      </p:sp>
      <p:pic>
        <p:nvPicPr>
          <p:cNvPr id="42" name="Picture 47"/>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768309" y="2050186"/>
            <a:ext cx="1278720" cy="7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173568" y="1186654"/>
            <a:ext cx="5525287" cy="761747"/>
          </a:xfrm>
          <a:prstGeom prst="rect">
            <a:avLst/>
          </a:prstGeom>
        </p:spPr>
        <p:txBody>
          <a:bodyPr wrap="square">
            <a:spAutoFit/>
          </a:bodyPr>
          <a:lstStyle/>
          <a:p>
            <a:r>
              <a:rPr lang="en-US" altLang="fr-FR" sz="1050" b="1" i="1" dirty="0">
                <a:solidFill>
                  <a:srgbClr val="0070C0"/>
                </a:solidFill>
              </a:rPr>
              <a:t>Scenario….</a:t>
            </a:r>
            <a:endParaRPr lang="en-US" altLang="fr-FR" sz="1050" i="1" dirty="0">
              <a:solidFill>
                <a:srgbClr val="000000"/>
              </a:solidFill>
            </a:endParaRPr>
          </a:p>
          <a:p>
            <a:pPr marL="128588" indent="-128588">
              <a:buFont typeface="Wingdings" panose="05000000000000000000" pitchFamily="2" charset="2"/>
              <a:buChar char="q"/>
            </a:pPr>
            <a:r>
              <a:rPr lang="en-US" sz="825" b="1" dirty="0" smtClean="0">
                <a:solidFill>
                  <a:srgbClr val="000000"/>
                </a:solidFill>
                <a:ea typeface="Times New Roman" panose="02020603050405020304" pitchFamily="18" charset="0"/>
                <a:cs typeface="Times New Roman" panose="02020603050405020304" pitchFamily="18" charset="0"/>
              </a:rPr>
              <a:t>Oil </a:t>
            </a:r>
            <a:r>
              <a:rPr lang="en-US" sz="825" b="1" dirty="0">
                <a:solidFill>
                  <a:srgbClr val="000000"/>
                </a:solidFill>
                <a:ea typeface="Times New Roman" panose="02020603050405020304" pitchFamily="18" charset="0"/>
                <a:cs typeface="Times New Roman" panose="02020603050405020304" pitchFamily="18" charset="0"/>
              </a:rPr>
              <a:t>&amp; Gas </a:t>
            </a:r>
            <a:r>
              <a:rPr lang="en-US" sz="825" b="1" dirty="0" smtClean="0">
                <a:solidFill>
                  <a:srgbClr val="000000"/>
                </a:solidFill>
                <a:ea typeface="Times New Roman" panose="02020603050405020304" pitchFamily="18" charset="0"/>
                <a:cs typeface="Times New Roman" panose="02020603050405020304" pitchFamily="18" charset="0"/>
              </a:rPr>
              <a:t>industry – Predictive Maintenance &amp; Connected Pipelines</a:t>
            </a:r>
            <a:endParaRPr lang="en-GB" sz="825" dirty="0">
              <a:solidFill>
                <a:srgbClr val="000000"/>
              </a:solidFill>
              <a:latin typeface="Calibri" panose="020F0502020204030204" pitchFamily="34" charset="0"/>
            </a:endParaRPr>
          </a:p>
          <a:p>
            <a:r>
              <a:rPr lang="en-GB" sz="825" dirty="0">
                <a:solidFill>
                  <a:srgbClr val="000000"/>
                </a:solidFill>
                <a:latin typeface="Calibri" panose="020F0502020204030204" pitchFamily="34" charset="0"/>
              </a:rPr>
              <a:t>Integration of sensors of all kinds in all industries is becoming key, for event processing and pro-active actions…</a:t>
            </a:r>
            <a:br>
              <a:rPr lang="en-GB" sz="825" dirty="0">
                <a:solidFill>
                  <a:srgbClr val="000000"/>
                </a:solidFill>
                <a:latin typeface="Calibri" panose="020F0502020204030204" pitchFamily="34" charset="0"/>
              </a:rPr>
            </a:br>
            <a:r>
              <a:rPr lang="en-GB" sz="825" dirty="0">
                <a:solidFill>
                  <a:srgbClr val="000000"/>
                </a:solidFill>
                <a:latin typeface="Calibri" panose="020F0502020204030204" pitchFamily="34" charset="0"/>
              </a:rPr>
              <a:t>This demonstration illustrates an oil pipeline instrumentation with shock detection sensors and shock reporting in real time, alerting and asset management, and work order creation in the asset management solution based on sensors events. </a:t>
            </a:r>
          </a:p>
        </p:txBody>
      </p:sp>
      <p:sp>
        <p:nvSpPr>
          <p:cNvPr id="45" name="TextBox 59"/>
          <p:cNvSpPr txBox="1">
            <a:spLocks noChangeArrowheads="1"/>
          </p:cNvSpPr>
          <p:nvPr/>
        </p:nvSpPr>
        <p:spPr bwMode="auto">
          <a:xfrm>
            <a:off x="8104952" y="1653754"/>
            <a:ext cx="995785"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33CC"/>
                </a:solidFill>
                <a:latin typeface="Arial" panose="020B0604020202020204" pitchFamily="34" charset="0"/>
              </a:rPr>
              <a:t>PaaS integration</a:t>
            </a:r>
            <a:endParaRPr lang="en-US" altLang="fr-FR" sz="864">
              <a:solidFill>
                <a:srgbClr val="0033CC"/>
              </a:solidFill>
              <a:latin typeface="Arial" panose="020B0604020202020204" pitchFamily="34" charset="0"/>
            </a:endParaRPr>
          </a:p>
        </p:txBody>
      </p:sp>
      <p:sp>
        <p:nvSpPr>
          <p:cNvPr id="46" name="TextBox 61"/>
          <p:cNvSpPr txBox="1">
            <a:spLocks noChangeArrowheads="1"/>
          </p:cNvSpPr>
          <p:nvPr/>
        </p:nvSpPr>
        <p:spPr bwMode="auto">
          <a:xfrm>
            <a:off x="7325918" y="1210449"/>
            <a:ext cx="673582"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0000"/>
                </a:solidFill>
                <a:latin typeface="Arial" panose="020B0604020202020204" pitchFamily="34" charset="0"/>
              </a:rPr>
              <a:t>Audience:</a:t>
            </a:r>
            <a:endParaRPr lang="en-US" altLang="fr-FR" sz="864">
              <a:solidFill>
                <a:srgbClr val="000000"/>
              </a:solidFill>
              <a:latin typeface="Arial" panose="020B0604020202020204" pitchFamily="34" charset="0"/>
            </a:endParaRPr>
          </a:p>
        </p:txBody>
      </p:sp>
      <p:sp>
        <p:nvSpPr>
          <p:cNvPr id="47" name="TextBox 62"/>
          <p:cNvSpPr txBox="1">
            <a:spLocks noChangeArrowheads="1"/>
          </p:cNvSpPr>
          <p:nvPr/>
        </p:nvSpPr>
        <p:spPr bwMode="auto">
          <a:xfrm>
            <a:off x="7316532" y="1460260"/>
            <a:ext cx="891591"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0000"/>
                </a:solidFill>
                <a:latin typeface="Arial" panose="020B0604020202020204" pitchFamily="34" charset="0"/>
              </a:rPr>
              <a:t>HC Use Case:</a:t>
            </a:r>
            <a:endParaRPr lang="en-US" altLang="fr-FR" sz="864">
              <a:solidFill>
                <a:srgbClr val="000000"/>
              </a:solidFill>
              <a:latin typeface="Arial" panose="020B0604020202020204" pitchFamily="34" charset="0"/>
            </a:endParaRPr>
          </a:p>
        </p:txBody>
      </p:sp>
      <p:sp>
        <p:nvSpPr>
          <p:cNvPr id="48" name="TextBox 63"/>
          <p:cNvSpPr txBox="1">
            <a:spLocks noChangeArrowheads="1"/>
          </p:cNvSpPr>
          <p:nvPr/>
        </p:nvSpPr>
        <p:spPr bwMode="auto">
          <a:xfrm>
            <a:off x="7276100" y="1626319"/>
            <a:ext cx="931665"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0000"/>
                </a:solidFill>
                <a:latin typeface="Arial" panose="020B0604020202020204" pitchFamily="34" charset="0"/>
              </a:rPr>
              <a:t>Demonstration:</a:t>
            </a:r>
            <a:endParaRPr lang="en-US" altLang="fr-FR" sz="864">
              <a:solidFill>
                <a:srgbClr val="000000"/>
              </a:solidFill>
              <a:latin typeface="Arial" panose="020B0604020202020204" pitchFamily="34" charset="0"/>
            </a:endParaRPr>
          </a:p>
        </p:txBody>
      </p:sp>
      <p:sp>
        <p:nvSpPr>
          <p:cNvPr id="49" name="TextBox 64"/>
          <p:cNvSpPr txBox="1">
            <a:spLocks noChangeArrowheads="1"/>
          </p:cNvSpPr>
          <p:nvPr/>
        </p:nvSpPr>
        <p:spPr bwMode="auto">
          <a:xfrm>
            <a:off x="8190147" y="1460260"/>
            <a:ext cx="644728"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33CC"/>
                </a:solidFill>
                <a:latin typeface="Arial" panose="020B0604020202020204" pitchFamily="34" charset="0"/>
              </a:rPr>
              <a:t>SoR-SoE</a:t>
            </a:r>
            <a:endParaRPr lang="en-US" altLang="fr-FR" sz="864">
              <a:solidFill>
                <a:srgbClr val="0033CC"/>
              </a:solidFill>
              <a:latin typeface="Arial" panose="020B0604020202020204" pitchFamily="34" charset="0"/>
            </a:endParaRPr>
          </a:p>
        </p:txBody>
      </p:sp>
      <p:sp>
        <p:nvSpPr>
          <p:cNvPr id="50" name="TextBox 65"/>
          <p:cNvSpPr txBox="1">
            <a:spLocks noChangeArrowheads="1"/>
          </p:cNvSpPr>
          <p:nvPr/>
        </p:nvSpPr>
        <p:spPr bwMode="auto">
          <a:xfrm>
            <a:off x="7347578" y="822737"/>
            <a:ext cx="495649"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0000"/>
                </a:solidFill>
                <a:latin typeface="Arial" panose="020B0604020202020204" pitchFamily="34" charset="0"/>
              </a:rPr>
              <a:t>Value:</a:t>
            </a:r>
            <a:endParaRPr lang="en-US" altLang="fr-FR" sz="864">
              <a:solidFill>
                <a:srgbClr val="000000"/>
              </a:solidFill>
              <a:latin typeface="Arial" panose="020B0604020202020204" pitchFamily="34" charset="0"/>
            </a:endParaRPr>
          </a:p>
        </p:txBody>
      </p:sp>
      <p:sp>
        <p:nvSpPr>
          <p:cNvPr id="51" name="TextBox 66"/>
          <p:cNvSpPr txBox="1">
            <a:spLocks noChangeArrowheads="1"/>
          </p:cNvSpPr>
          <p:nvPr/>
        </p:nvSpPr>
        <p:spPr bwMode="auto">
          <a:xfrm>
            <a:off x="7276100" y="1824868"/>
            <a:ext cx="607859"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0000"/>
                </a:solidFill>
                <a:latin typeface="Arial" panose="020B0604020202020204" pitchFamily="34" charset="0"/>
              </a:rPr>
              <a:t>Industry:</a:t>
            </a:r>
            <a:endParaRPr lang="en-US" altLang="fr-FR" sz="864">
              <a:solidFill>
                <a:srgbClr val="000000"/>
              </a:solidFill>
              <a:latin typeface="Arial" panose="020B0604020202020204" pitchFamily="34" charset="0"/>
            </a:endParaRPr>
          </a:p>
        </p:txBody>
      </p:sp>
      <p:sp>
        <p:nvSpPr>
          <p:cNvPr id="52" name="TextBox 67"/>
          <p:cNvSpPr txBox="1">
            <a:spLocks noChangeArrowheads="1"/>
          </p:cNvSpPr>
          <p:nvPr/>
        </p:nvSpPr>
        <p:spPr bwMode="auto">
          <a:xfrm>
            <a:off x="8146105" y="1824868"/>
            <a:ext cx="474810" cy="22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a:solidFill>
                  <a:srgbClr val="0033CC"/>
                </a:solidFill>
                <a:latin typeface="Arial" panose="020B0604020202020204" pitchFamily="34" charset="0"/>
              </a:rPr>
              <a:t>Cross</a:t>
            </a:r>
            <a:endParaRPr lang="en-US" altLang="fr-FR" sz="864">
              <a:solidFill>
                <a:srgbClr val="0033CC"/>
              </a:solidFill>
              <a:latin typeface="Arial" panose="020B0604020202020204" pitchFamily="34" charset="0"/>
            </a:endParaRPr>
          </a:p>
        </p:txBody>
      </p:sp>
      <p:sp>
        <p:nvSpPr>
          <p:cNvPr id="53" name="TextBox 68"/>
          <p:cNvSpPr txBox="1">
            <a:spLocks noChangeArrowheads="1"/>
          </p:cNvSpPr>
          <p:nvPr/>
        </p:nvSpPr>
        <p:spPr bwMode="auto">
          <a:xfrm>
            <a:off x="7760559" y="802522"/>
            <a:ext cx="1348689" cy="35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dirty="0" err="1">
                <a:solidFill>
                  <a:srgbClr val="0033CC"/>
                </a:solidFill>
                <a:latin typeface="Arial" panose="020B0604020202020204" pitchFamily="34" charset="0"/>
              </a:rPr>
              <a:t>Quickly</a:t>
            </a:r>
            <a:r>
              <a:rPr lang="fr-FR" altLang="fr-FR" sz="864" dirty="0">
                <a:solidFill>
                  <a:srgbClr val="0033CC"/>
                </a:solidFill>
                <a:latin typeface="Arial" panose="020B0604020202020204" pitchFamily="34" charset="0"/>
              </a:rPr>
              <a:t> </a:t>
            </a:r>
            <a:r>
              <a:rPr lang="fr-FR" altLang="fr-FR" sz="864" dirty="0" err="1">
                <a:solidFill>
                  <a:srgbClr val="0033CC"/>
                </a:solidFill>
                <a:latin typeface="Arial" panose="020B0604020202020204" pitchFamily="34" charset="0"/>
              </a:rPr>
              <a:t>integrate</a:t>
            </a:r>
            <a:r>
              <a:rPr lang="fr-FR" altLang="fr-FR" sz="864" dirty="0">
                <a:solidFill>
                  <a:srgbClr val="0033CC"/>
                </a:solidFill>
                <a:latin typeface="Arial" panose="020B0604020202020204" pitchFamily="34" charset="0"/>
              </a:rPr>
              <a:t> </a:t>
            </a:r>
            <a:r>
              <a:rPr lang="fr-FR" altLang="fr-FR" sz="864" dirty="0" err="1">
                <a:solidFill>
                  <a:srgbClr val="0033CC"/>
                </a:solidFill>
                <a:latin typeface="Arial" panose="020B0604020202020204" pitchFamily="34" charset="0"/>
              </a:rPr>
              <a:t>IoT</a:t>
            </a:r>
            <a:r>
              <a:rPr lang="fr-FR" altLang="fr-FR" sz="864" dirty="0">
                <a:solidFill>
                  <a:srgbClr val="0033CC"/>
                </a:solidFill>
                <a:latin typeface="Arial" panose="020B0604020202020204" pitchFamily="34" charset="0"/>
              </a:rPr>
              <a:t> and </a:t>
            </a:r>
            <a:r>
              <a:rPr lang="fr-FR" altLang="fr-FR" sz="864" dirty="0" err="1">
                <a:solidFill>
                  <a:srgbClr val="0033CC"/>
                </a:solidFill>
                <a:latin typeface="Arial" panose="020B0604020202020204" pitchFamily="34" charset="0"/>
              </a:rPr>
              <a:t>extract</a:t>
            </a:r>
            <a:r>
              <a:rPr lang="fr-FR" altLang="fr-FR" sz="864" dirty="0">
                <a:solidFill>
                  <a:srgbClr val="0033CC"/>
                </a:solidFill>
                <a:latin typeface="Arial" panose="020B0604020202020204" pitchFamily="34" charset="0"/>
              </a:rPr>
              <a:t> value </a:t>
            </a:r>
            <a:endParaRPr lang="en-US" altLang="fr-FR" sz="864" dirty="0">
              <a:solidFill>
                <a:srgbClr val="0033CC"/>
              </a:solidFill>
              <a:latin typeface="Arial" panose="020B0604020202020204" pitchFamily="34" charset="0"/>
            </a:endParaRPr>
          </a:p>
        </p:txBody>
      </p:sp>
      <p:pic>
        <p:nvPicPr>
          <p:cNvPr id="54" name="Picture 53"/>
          <p:cNvPicPr>
            <a:picLocks noChangeAspect="1"/>
          </p:cNvPicPr>
          <p:nvPr/>
        </p:nvPicPr>
        <p:blipFill>
          <a:blip r:embed="rId21"/>
          <a:srcRect/>
          <a:stretch>
            <a:fillRect/>
          </a:stretch>
        </p:blipFill>
        <p:spPr bwMode="auto">
          <a:xfrm>
            <a:off x="8686880" y="1147636"/>
            <a:ext cx="368940" cy="399986"/>
          </a:xfrm>
          <a:prstGeom prst="rect">
            <a:avLst/>
          </a:prstGeom>
          <a:noFill/>
          <a:ln>
            <a:noFill/>
          </a:ln>
          <a:effectLst>
            <a:outerShdw blurRad="139700" dist="76201" dir="2700000" algn="tl" rotWithShape="0">
              <a:srgbClr val="808080">
                <a:alpha val="31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76"/>
          <p:cNvSpPr txBox="1">
            <a:spLocks noChangeArrowheads="1"/>
          </p:cNvSpPr>
          <p:nvPr/>
        </p:nvSpPr>
        <p:spPr bwMode="auto">
          <a:xfrm>
            <a:off x="7933117" y="1189511"/>
            <a:ext cx="686406" cy="49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fr-FR" altLang="fr-FR" sz="864" dirty="0">
                <a:solidFill>
                  <a:srgbClr val="0033CC"/>
                </a:solidFill>
                <a:latin typeface="Arial" panose="020B0604020202020204" pitchFamily="34" charset="0"/>
              </a:rPr>
              <a:t>IT Mgr</a:t>
            </a:r>
          </a:p>
          <a:p>
            <a:r>
              <a:rPr lang="fr-FR" altLang="fr-FR" sz="864" dirty="0" err="1">
                <a:solidFill>
                  <a:srgbClr val="0033CC"/>
                </a:solidFill>
                <a:latin typeface="Arial" panose="020B0604020202020204" pitchFamily="34" charset="0"/>
              </a:rPr>
              <a:t>Developer</a:t>
            </a:r>
            <a:endParaRPr lang="en-US" altLang="fr-FR" sz="864" dirty="0">
              <a:solidFill>
                <a:srgbClr val="0033CC"/>
              </a:solidFill>
              <a:latin typeface="Arial" panose="020B0604020202020204" pitchFamily="34" charset="0"/>
            </a:endParaRPr>
          </a:p>
          <a:p>
            <a:endParaRPr lang="en-US" altLang="fr-FR" sz="864" dirty="0">
              <a:solidFill>
                <a:srgbClr val="0033CC"/>
              </a:solidFill>
              <a:latin typeface="Arial" panose="020B0604020202020204" pitchFamily="34" charset="0"/>
            </a:endParaRPr>
          </a:p>
        </p:txBody>
      </p:sp>
      <p:sp>
        <p:nvSpPr>
          <p:cNvPr id="59" name="Rounded Rectangle 58"/>
          <p:cNvSpPr/>
          <p:nvPr/>
        </p:nvSpPr>
        <p:spPr bwMode="auto">
          <a:xfrm>
            <a:off x="6798460" y="3971406"/>
            <a:ext cx="2057853" cy="752546"/>
          </a:xfrm>
          <a:prstGeom prst="roundRect">
            <a:avLst/>
          </a:prstGeom>
          <a:noFill/>
          <a:ln w="19050">
            <a:solidFill>
              <a:srgbClr val="0D23F1"/>
            </a:solidFill>
          </a:ln>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r>
              <a:rPr lang="fr-FR" altLang="fr-FR" sz="955" b="1" u="sng" dirty="0" err="1">
                <a:solidFill>
                  <a:srgbClr val="000000"/>
                </a:solidFill>
                <a:latin typeface="Arial" panose="020B0604020202020204" pitchFamily="34" charset="0"/>
              </a:rPr>
              <a:t>Demonstrated</a:t>
            </a:r>
            <a:r>
              <a:rPr lang="fr-FR" altLang="fr-FR" sz="955" b="1" u="sng" dirty="0">
                <a:solidFill>
                  <a:srgbClr val="000000"/>
                </a:solidFill>
                <a:latin typeface="Arial" panose="020B0604020202020204" pitchFamily="34" charset="0"/>
              </a:rPr>
              <a:t> IBM Solutions</a:t>
            </a:r>
          </a:p>
          <a:p>
            <a:pPr>
              <a:buFont typeface="Arial" panose="020B0604020202020204" pitchFamily="34" charset="0"/>
              <a:buChar char="•"/>
              <a:defRPr/>
            </a:pPr>
            <a:r>
              <a:rPr lang="fr-FR" altLang="fr-FR" sz="955" dirty="0">
                <a:solidFill>
                  <a:srgbClr val="000000"/>
                </a:solidFill>
                <a:latin typeface="Arial" panose="020B0604020202020204" pitchFamily="34" charset="0"/>
              </a:rPr>
              <a:t> IBM Power system (Linux/AIX)</a:t>
            </a:r>
          </a:p>
          <a:p>
            <a:pPr>
              <a:buFont typeface="Arial" panose="020B0604020202020204" pitchFamily="34" charset="0"/>
              <a:buChar char="•"/>
              <a:defRPr/>
            </a:pPr>
            <a:r>
              <a:rPr lang="fr-FR" altLang="fr-FR" sz="955" dirty="0">
                <a:solidFill>
                  <a:srgbClr val="000000"/>
                </a:solidFill>
                <a:latin typeface="Arial" panose="020B0604020202020204" pitchFamily="34" charset="0"/>
              </a:rPr>
              <a:t> Bluemix Watson </a:t>
            </a:r>
            <a:r>
              <a:rPr lang="fr-FR" altLang="fr-FR" sz="955" dirty="0" err="1">
                <a:solidFill>
                  <a:srgbClr val="000000"/>
                </a:solidFill>
                <a:latin typeface="Arial" panose="020B0604020202020204" pitchFamily="34" charset="0"/>
              </a:rPr>
              <a:t>IoT</a:t>
            </a:r>
            <a:r>
              <a:rPr lang="fr-FR" altLang="fr-FR" sz="955" dirty="0">
                <a:solidFill>
                  <a:srgbClr val="000000"/>
                </a:solidFill>
                <a:latin typeface="Arial" panose="020B0604020202020204" pitchFamily="34" charset="0"/>
              </a:rPr>
              <a:t> </a:t>
            </a:r>
          </a:p>
          <a:p>
            <a:pPr>
              <a:buFont typeface="Arial" panose="020B0604020202020204" pitchFamily="34" charset="0"/>
              <a:buChar char="•"/>
              <a:defRPr/>
            </a:pPr>
            <a:r>
              <a:rPr lang="fr-FR" altLang="fr-FR" sz="955" dirty="0">
                <a:solidFill>
                  <a:srgbClr val="000000"/>
                </a:solidFill>
                <a:latin typeface="Arial" panose="020B0604020202020204" pitchFamily="34" charset="0"/>
              </a:rPr>
              <a:t> IBM </a:t>
            </a:r>
            <a:r>
              <a:rPr lang="fr-FR" altLang="fr-FR" sz="955" dirty="0" err="1">
                <a:solidFill>
                  <a:srgbClr val="000000"/>
                </a:solidFill>
                <a:latin typeface="Arial" panose="020B0604020202020204" pitchFamily="34" charset="0"/>
              </a:rPr>
              <a:t>Maximo</a:t>
            </a:r>
            <a:r>
              <a:rPr lang="fr-FR" altLang="fr-FR" sz="955" dirty="0">
                <a:solidFill>
                  <a:srgbClr val="000000"/>
                </a:solidFill>
                <a:latin typeface="Arial" panose="020B0604020202020204" pitchFamily="34" charset="0"/>
              </a:rPr>
              <a:t> </a:t>
            </a:r>
            <a:r>
              <a:rPr lang="fr-FR" altLang="fr-FR" sz="955" dirty="0" err="1">
                <a:solidFill>
                  <a:srgbClr val="000000"/>
                </a:solidFill>
                <a:latin typeface="Arial" panose="020B0604020202020204" pitchFamily="34" charset="0"/>
              </a:rPr>
              <a:t>integration</a:t>
            </a:r>
            <a:r>
              <a:rPr lang="fr-FR" altLang="fr-FR" sz="955" dirty="0">
                <a:solidFill>
                  <a:srgbClr val="000000"/>
                </a:solidFill>
                <a:latin typeface="Arial" panose="020B0604020202020204" pitchFamily="34" charset="0"/>
              </a:rPr>
              <a:t> </a:t>
            </a:r>
            <a:r>
              <a:rPr lang="fr-FR" altLang="fr-FR" sz="955" dirty="0" err="1">
                <a:solidFill>
                  <a:srgbClr val="000000"/>
                </a:solidFill>
                <a:latin typeface="Arial" panose="020B0604020202020204" pitchFamily="34" charset="0"/>
              </a:rPr>
              <a:t>with</a:t>
            </a:r>
            <a:r>
              <a:rPr lang="fr-FR" altLang="fr-FR" sz="955" dirty="0">
                <a:solidFill>
                  <a:srgbClr val="000000"/>
                </a:solidFill>
                <a:latin typeface="Arial" panose="020B0604020202020204" pitchFamily="34" charset="0"/>
              </a:rPr>
              <a:t> </a:t>
            </a:r>
            <a:r>
              <a:rPr lang="fr-FR" altLang="fr-FR" sz="955" dirty="0" err="1">
                <a:solidFill>
                  <a:srgbClr val="000000"/>
                </a:solidFill>
                <a:latin typeface="Arial" panose="020B0604020202020204" pitchFamily="34" charset="0"/>
              </a:rPr>
              <a:t>IoT</a:t>
            </a:r>
            <a:endParaRPr lang="fr-FR" altLang="fr-FR" sz="955" dirty="0">
              <a:solidFill>
                <a:srgbClr val="000000"/>
              </a:solidFill>
              <a:latin typeface="Arial" panose="020B0604020202020204" pitchFamily="34" charset="0"/>
            </a:endParaRPr>
          </a:p>
        </p:txBody>
      </p:sp>
    </p:spTree>
    <p:extLst>
      <p:ext uri="{BB962C8B-B14F-4D97-AF65-F5344CB8AC3E}">
        <p14:creationId xmlns:p14="http://schemas.microsoft.com/office/powerpoint/2010/main" val="3372687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dirty="0" smtClean="0"/>
              <a:t>Promo Code – </a:t>
            </a:r>
            <a:r>
              <a:rPr lang="en-US" altLang="en-US" dirty="0" err="1" smtClean="0"/>
              <a:t>Polytech</a:t>
            </a:r>
            <a:endParaRPr lang="en-US" altLang="en-US" dirty="0" smtClean="0"/>
          </a:p>
        </p:txBody>
      </p:sp>
      <p:sp>
        <p:nvSpPr>
          <p:cNvPr id="4099" name="Content Placeholder 2"/>
          <p:cNvSpPr>
            <a:spLocks noGrp="1"/>
          </p:cNvSpPr>
          <p:nvPr>
            <p:ph idx="1"/>
          </p:nvPr>
        </p:nvSpPr>
        <p:spPr/>
        <p:txBody>
          <a:bodyPr/>
          <a:lstStyle/>
          <a:p>
            <a:pPr marL="0" indent="0">
              <a:buNone/>
              <a:defRPr/>
            </a:pPr>
            <a:endParaRPr lang="fr-FR" altLang="en-US" i="1" dirty="0" smtClean="0"/>
          </a:p>
          <a:p>
            <a:pPr marL="0" indent="0">
              <a:buNone/>
              <a:defRPr/>
            </a:pPr>
            <a:endParaRPr lang="fr-FR" altLang="en-US" i="1" dirty="0"/>
          </a:p>
          <a:p>
            <a:pPr marL="0" indent="0">
              <a:buNone/>
              <a:defRPr/>
            </a:pPr>
            <a:endParaRPr lang="fr-FR" altLang="en-US" i="1" dirty="0" smtClean="0"/>
          </a:p>
          <a:p>
            <a:pPr marL="0" indent="0">
              <a:buNone/>
              <a:defRPr/>
            </a:pPr>
            <a:endParaRPr lang="fr-FR" altLang="en-US" i="1" dirty="0"/>
          </a:p>
          <a:p>
            <a:pPr marL="0" indent="0">
              <a:buNone/>
              <a:defRPr/>
            </a:pPr>
            <a:endParaRPr lang="fr-FR" altLang="en-US" i="1" dirty="0" smtClean="0"/>
          </a:p>
          <a:p>
            <a:pPr marL="0" indent="0">
              <a:buNone/>
              <a:defRPr/>
            </a:pPr>
            <a:endParaRPr lang="fr-FR" altLang="en-US" i="1" dirty="0" smtClean="0"/>
          </a:p>
          <a:p>
            <a:pPr marL="0" indent="0">
              <a:buNone/>
              <a:defRPr/>
            </a:pPr>
            <a:endParaRPr lang="fr-FR" altLang="en-US" i="1" dirty="0" smtClean="0"/>
          </a:p>
          <a:p>
            <a:pPr marL="0" indent="0">
              <a:buNone/>
              <a:defRPr/>
            </a:pPr>
            <a:r>
              <a:rPr lang="fr-FR" altLang="en-US" i="1" dirty="0" smtClean="0"/>
              <a:t>Contact France: </a:t>
            </a:r>
            <a:r>
              <a:rPr lang="fr-FR" altLang="en-US" i="1" dirty="0" err="1" smtClean="0"/>
              <a:t>Gaelle</a:t>
            </a:r>
            <a:r>
              <a:rPr lang="fr-FR" altLang="en-US" i="1" dirty="0" smtClean="0"/>
              <a:t> </a:t>
            </a:r>
            <a:r>
              <a:rPr lang="fr-FR" altLang="en-US" i="1" dirty="0" err="1" smtClean="0"/>
              <a:t>Balteaux</a:t>
            </a:r>
            <a:r>
              <a:rPr lang="fr-FR" altLang="en-US" i="1" dirty="0" smtClean="0"/>
              <a:t> </a:t>
            </a:r>
            <a:br>
              <a:rPr lang="fr-FR" altLang="en-US" i="1" dirty="0" smtClean="0"/>
            </a:br>
            <a:r>
              <a:rPr lang="en-US" dirty="0"/>
              <a:t>gaelle.balteaux@fr.ibm.com</a:t>
            </a:r>
            <a:r>
              <a:rPr lang="fr-FR" altLang="en-US" dirty="0" smtClean="0"/>
              <a:t/>
            </a:r>
            <a:br>
              <a:rPr lang="fr-FR" altLang="en-US" dirty="0" smtClean="0"/>
            </a:br>
            <a:r>
              <a:rPr lang="fr-FR" altLang="en-US" dirty="0" smtClean="0"/>
              <a:t/>
            </a:r>
            <a:br>
              <a:rPr lang="fr-FR" altLang="en-US" dirty="0" smtClean="0"/>
            </a:br>
            <a:endParaRPr lang="en-US" altLang="en-US" dirty="0" smtClean="0"/>
          </a:p>
        </p:txBody>
      </p:sp>
      <p:sp>
        <p:nvSpPr>
          <p:cNvPr id="4100" name="Date Placeholder 3"/>
          <p:cNvSpPr>
            <a:spLocks noGrp="1"/>
          </p:cNvSpPr>
          <p:nvPr>
            <p:ph type="dt" sz="quarter" idx="10"/>
          </p:nvPr>
        </p:nvSpPr>
        <p:spPr>
          <a:noFill/>
        </p:spPr>
        <p:txBody>
          <a:bodyPr/>
          <a:lstStyle/>
          <a:p>
            <a:fld id="{B2927971-ABA8-4495-954F-7951A37D5249}" type="datetime3">
              <a:rPr lang="en-US" altLang="en-US" smtClean="0"/>
              <a:pPr/>
              <a:t>25 November 2016</a:t>
            </a:fld>
            <a:endParaRPr lang="en-US" altLang="en-US" sz="1973">
              <a:solidFill>
                <a:srgbClr val="000000"/>
              </a:solidFill>
            </a:endParaRPr>
          </a:p>
        </p:txBody>
      </p:sp>
      <p:sp>
        <p:nvSpPr>
          <p:cNvPr id="6" name="Content Placeholder 2"/>
          <p:cNvSpPr txBox="1">
            <a:spLocks/>
          </p:cNvSpPr>
          <p:nvPr/>
        </p:nvSpPr>
        <p:spPr>
          <a:xfrm>
            <a:off x="1822837" y="1424316"/>
            <a:ext cx="5698486" cy="2021128"/>
          </a:xfrm>
          <a:prstGeom prst="rect">
            <a:avLst/>
          </a:prstGeom>
          <a:solidFill>
            <a:srgbClr val="5592DA">
              <a:alpha val="6000"/>
            </a:srgbClr>
          </a:solidFill>
          <a:ln w="12700">
            <a:miter lim="400000"/>
          </a:ln>
        </p:spPr>
        <p:txBody>
          <a:bodyPr vert="horz" wrap="square" lIns="89297" tIns="89297" rIns="89297" bIns="89297" rtlCol="0" anchor="ctr">
            <a:noAutofit/>
          </a:bodyPr>
          <a:lstStyle/>
          <a:p>
            <a:pPr>
              <a:spcBef>
                <a:spcPts val="420"/>
              </a:spcBef>
              <a:spcAft>
                <a:spcPts val="0"/>
              </a:spcAft>
            </a:pPr>
            <a:r>
              <a:rPr lang="fr-FR" sz="1000" b="1" dirty="0">
                <a:solidFill>
                  <a:srgbClr val="3366FF"/>
                </a:solidFill>
                <a:effectLst/>
                <a:latin typeface="Calibri Light" panose="020F0302020204030204" pitchFamily="34" charset="0"/>
                <a:ea typeface="Helvetica Neue"/>
                <a:cs typeface="Helvetica Neue"/>
              </a:rPr>
              <a:t>Avoir accès gratuitement à </a:t>
            </a:r>
            <a:r>
              <a:rPr lang="fr-FR" sz="1000" b="1" dirty="0" err="1">
                <a:solidFill>
                  <a:srgbClr val="3366FF"/>
                </a:solidFill>
                <a:effectLst/>
                <a:latin typeface="Calibri Light" panose="020F0302020204030204" pitchFamily="34" charset="0"/>
                <a:ea typeface="Helvetica Neue"/>
                <a:cs typeface="Helvetica Neue"/>
              </a:rPr>
              <a:t>IBMBluemix</a:t>
            </a:r>
            <a:r>
              <a:rPr lang="fr-FR" sz="1000" b="1" dirty="0">
                <a:solidFill>
                  <a:srgbClr val="3366FF"/>
                </a:solidFill>
                <a:effectLst/>
                <a:latin typeface="Calibri Light" panose="020F0302020204030204" pitchFamily="34" charset="0"/>
                <a:ea typeface="Helvetica Neue"/>
                <a:cs typeface="Helvetica Neue"/>
              </a:rPr>
              <a:t>, </a:t>
            </a:r>
            <a:r>
              <a:rPr lang="fr-FR" sz="1000" b="1" dirty="0" smtClean="0">
                <a:solidFill>
                  <a:srgbClr val="3366FF"/>
                </a:solidFill>
                <a:effectLst/>
                <a:latin typeface="Calibri Light" panose="020F0302020204030204" pitchFamily="34" charset="0"/>
                <a:ea typeface="Helvetica Neue"/>
                <a:cs typeface="Helvetica Neue"/>
              </a:rPr>
              <a:t> c'est </a:t>
            </a:r>
            <a:r>
              <a:rPr lang="fr-FR" sz="1000" b="1" dirty="0">
                <a:solidFill>
                  <a:srgbClr val="3366FF"/>
                </a:solidFill>
                <a:effectLst/>
                <a:latin typeface="Calibri Light" panose="020F0302020204030204" pitchFamily="34" charset="0"/>
                <a:ea typeface="Helvetica Neue"/>
                <a:cs typeface="Helvetica Neue"/>
              </a:rPr>
              <a:t>facile </a:t>
            </a:r>
            <a:r>
              <a:rPr lang="fr-FR" sz="1000" b="1" dirty="0">
                <a:solidFill>
                  <a:srgbClr val="5592DA"/>
                </a:solidFill>
                <a:effectLst/>
                <a:latin typeface="Calibri Light" panose="020F0302020204030204" pitchFamily="34" charset="0"/>
                <a:ea typeface="Helvetica Neue"/>
                <a:cs typeface="Helvetica Neue"/>
              </a:rPr>
              <a:t>!</a:t>
            </a:r>
            <a:endParaRPr lang="en-US" sz="1200" dirty="0">
              <a:effectLst/>
              <a:latin typeface="Times New Roman" panose="02020603050405020304" pitchFamily="18" charset="0"/>
              <a:ea typeface="Times New Roman" panose="02020603050405020304" pitchFamily="18" charset="0"/>
            </a:endParaRPr>
          </a:p>
          <a:p>
            <a:pPr>
              <a:spcBef>
                <a:spcPts val="420"/>
              </a:spcBef>
              <a:spcAft>
                <a:spcPts val="0"/>
              </a:spcAft>
            </a:pPr>
            <a:r>
              <a:rPr lang="fr-FR" sz="1000" b="1" dirty="0">
                <a:solidFill>
                  <a:srgbClr val="5592DA"/>
                </a:solidFill>
                <a:effectLst/>
                <a:latin typeface="Calibri Light" panose="020F0302020204030204" pitchFamily="34" charset="0"/>
                <a:ea typeface="Helvetica Neue"/>
                <a:cs typeface="Helvetica Neue"/>
              </a:rPr>
              <a:t>IBM propose un accès privilégié à </a:t>
            </a:r>
            <a:r>
              <a:rPr lang="fr-FR" sz="1000" b="1" dirty="0" err="1">
                <a:solidFill>
                  <a:srgbClr val="5592DA"/>
                </a:solidFill>
                <a:effectLst/>
                <a:latin typeface="Calibri Light" panose="020F0302020204030204" pitchFamily="34" charset="0"/>
                <a:ea typeface="Helvetica Neue"/>
                <a:cs typeface="Helvetica Neue"/>
              </a:rPr>
              <a:t>Bluemix</a:t>
            </a:r>
            <a:r>
              <a:rPr lang="fr-FR" sz="1000" b="1" dirty="0">
                <a:solidFill>
                  <a:srgbClr val="5592DA"/>
                </a:solidFill>
                <a:effectLst/>
                <a:latin typeface="Calibri Light" panose="020F0302020204030204" pitchFamily="34" charset="0"/>
                <a:ea typeface="Helvetica Neue"/>
                <a:cs typeface="Helvetica Neue"/>
              </a:rPr>
              <a:t> aux enseignants et à leurs étudiants :</a:t>
            </a:r>
            <a:endParaRPr lang="en-US" sz="1200" dirty="0">
              <a:effectLst/>
              <a:latin typeface="Times New Roman" panose="02020603050405020304" pitchFamily="18" charset="0"/>
              <a:ea typeface="Times New Roman" panose="02020603050405020304" pitchFamily="18" charset="0"/>
            </a:endParaRPr>
          </a:p>
          <a:p>
            <a:pPr>
              <a:spcBef>
                <a:spcPts val="420"/>
              </a:spcBef>
              <a:spcAft>
                <a:spcPts val="0"/>
              </a:spcAft>
            </a:pPr>
            <a:r>
              <a:rPr lang="fr-FR" sz="1000" b="1" dirty="0">
                <a:solidFill>
                  <a:srgbClr val="5592DA"/>
                </a:solidFill>
                <a:effectLst/>
                <a:latin typeface="Calibri Light" panose="020F0302020204030204" pitchFamily="34" charset="0"/>
                <a:ea typeface="Helvetica Neue"/>
                <a:cs typeface="Helvetica Neue"/>
              </a:rPr>
              <a:t>Pour les enseignants :</a:t>
            </a:r>
            <a:endParaRPr lang="en-US" sz="1200" dirty="0">
              <a:effectLst/>
              <a:latin typeface="Times New Roman" panose="02020603050405020304" pitchFamily="18" charset="0"/>
              <a:ea typeface="Times New Roman" panose="02020603050405020304" pitchFamily="18" charset="0"/>
            </a:endParaRPr>
          </a:p>
          <a:p>
            <a:pPr algn="ctr">
              <a:spcBef>
                <a:spcPts val="420"/>
              </a:spcBef>
              <a:spcAft>
                <a:spcPts val="0"/>
              </a:spcAft>
            </a:pPr>
            <a:r>
              <a:rPr lang="fr-FR" sz="1000" b="1" dirty="0">
                <a:solidFill>
                  <a:srgbClr val="5592DA"/>
                </a:solidFill>
                <a:effectLst/>
                <a:latin typeface="Calibri Light" panose="020F0302020204030204" pitchFamily="34" charset="0"/>
                <a:ea typeface="Helvetica Neue"/>
                <a:cs typeface="Helvetica Neue"/>
              </a:rPr>
              <a:t>Accès gratuit à </a:t>
            </a:r>
            <a:r>
              <a:rPr lang="fr-FR" sz="1000" b="1" dirty="0" err="1">
                <a:solidFill>
                  <a:srgbClr val="5592DA"/>
                </a:solidFill>
                <a:effectLst/>
                <a:latin typeface="Calibri Light" panose="020F0302020204030204" pitchFamily="34" charset="0"/>
                <a:ea typeface="Helvetica Neue"/>
                <a:cs typeface="Helvetica Neue"/>
              </a:rPr>
              <a:t>Bluemix</a:t>
            </a:r>
            <a:r>
              <a:rPr lang="fr-FR" sz="1000" b="1" dirty="0">
                <a:solidFill>
                  <a:srgbClr val="5592DA"/>
                </a:solidFill>
                <a:effectLst/>
                <a:latin typeface="Calibri Light" panose="020F0302020204030204" pitchFamily="34" charset="0"/>
                <a:ea typeface="Helvetica Neue"/>
                <a:cs typeface="Helvetica Neue"/>
              </a:rPr>
              <a:t> : 40 services</a:t>
            </a:r>
            <a:br>
              <a:rPr lang="fr-FR" sz="1000" b="1" dirty="0">
                <a:solidFill>
                  <a:srgbClr val="5592DA"/>
                </a:solidFill>
                <a:effectLst/>
                <a:latin typeface="Calibri Light" panose="020F0302020204030204" pitchFamily="34" charset="0"/>
                <a:ea typeface="Helvetica Neue"/>
                <a:cs typeface="Helvetica Neue"/>
              </a:rPr>
            </a:br>
            <a:r>
              <a:rPr lang="fr-FR" sz="1000" b="1" dirty="0">
                <a:solidFill>
                  <a:srgbClr val="5592DA"/>
                </a:solidFill>
                <a:effectLst/>
                <a:latin typeface="Calibri Light" panose="020F0302020204030204" pitchFamily="34" charset="0"/>
                <a:ea typeface="Helvetica Neue"/>
                <a:cs typeface="Helvetica Neue"/>
              </a:rPr>
              <a:t>+ 8 GB de mémoire</a:t>
            </a:r>
            <a:endParaRPr lang="en-US" sz="1200" dirty="0">
              <a:effectLst/>
              <a:latin typeface="Times New Roman" panose="02020603050405020304" pitchFamily="18" charset="0"/>
              <a:ea typeface="Times New Roman" panose="02020603050405020304" pitchFamily="18" charset="0"/>
            </a:endParaRPr>
          </a:p>
          <a:p>
            <a:pPr algn="ctr">
              <a:spcBef>
                <a:spcPts val="420"/>
              </a:spcBef>
              <a:spcAft>
                <a:spcPts val="0"/>
              </a:spcAft>
            </a:pPr>
            <a:r>
              <a:rPr lang="fr-FR" sz="1000" b="1" dirty="0">
                <a:solidFill>
                  <a:srgbClr val="5592DA"/>
                </a:solidFill>
                <a:effectLst/>
                <a:latin typeface="Calibri Light" panose="020F0302020204030204" pitchFamily="34" charset="0"/>
                <a:ea typeface="Helvetica Neue"/>
                <a:cs typeface="Helvetica Neue"/>
              </a:rPr>
              <a:t>Durée : 12 mois renouvelables</a:t>
            </a:r>
            <a:endParaRPr lang="en-US" sz="1200" dirty="0">
              <a:effectLst/>
              <a:latin typeface="Times New Roman" panose="02020603050405020304" pitchFamily="18" charset="0"/>
              <a:ea typeface="Times New Roman" panose="02020603050405020304" pitchFamily="18" charset="0"/>
            </a:endParaRPr>
          </a:p>
          <a:p>
            <a:pPr>
              <a:spcBef>
                <a:spcPts val="420"/>
              </a:spcBef>
              <a:spcAft>
                <a:spcPts val="0"/>
              </a:spcAft>
            </a:pPr>
            <a:r>
              <a:rPr lang="fr-FR" sz="1000" b="1" dirty="0">
                <a:solidFill>
                  <a:srgbClr val="5592DA"/>
                </a:solidFill>
                <a:effectLst/>
                <a:latin typeface="Calibri Light" panose="020F0302020204030204" pitchFamily="34" charset="0"/>
                <a:ea typeface="Helvetica Neue"/>
                <a:cs typeface="Helvetica Neue"/>
              </a:rPr>
              <a:t>Pour les étudiants :</a:t>
            </a:r>
            <a:endParaRPr lang="en-US" sz="1200" dirty="0">
              <a:effectLst/>
              <a:latin typeface="Times New Roman" panose="02020603050405020304" pitchFamily="18" charset="0"/>
              <a:ea typeface="Times New Roman" panose="02020603050405020304" pitchFamily="18" charset="0"/>
            </a:endParaRPr>
          </a:p>
          <a:p>
            <a:pPr algn="ctr">
              <a:spcBef>
                <a:spcPts val="420"/>
              </a:spcBef>
              <a:spcAft>
                <a:spcPts val="0"/>
              </a:spcAft>
            </a:pPr>
            <a:r>
              <a:rPr lang="fr-FR" sz="1000" b="1" dirty="0">
                <a:solidFill>
                  <a:srgbClr val="5592DA"/>
                </a:solidFill>
                <a:effectLst/>
                <a:latin typeface="Calibri Light" panose="020F0302020204030204" pitchFamily="34" charset="0"/>
                <a:ea typeface="Helvetica Neue"/>
                <a:cs typeface="Helvetica Neue"/>
              </a:rPr>
              <a:t>Accès gratuit à </a:t>
            </a:r>
            <a:r>
              <a:rPr lang="fr-FR" sz="1000" b="1" dirty="0" err="1">
                <a:solidFill>
                  <a:srgbClr val="5592DA"/>
                </a:solidFill>
                <a:effectLst/>
                <a:latin typeface="Calibri Light" panose="020F0302020204030204" pitchFamily="34" charset="0"/>
                <a:ea typeface="Helvetica Neue"/>
                <a:cs typeface="Helvetica Neue"/>
              </a:rPr>
              <a:t>Bluemix</a:t>
            </a:r>
            <a:r>
              <a:rPr lang="fr-FR" sz="1000" b="1" dirty="0">
                <a:solidFill>
                  <a:srgbClr val="5592DA"/>
                </a:solidFill>
                <a:effectLst/>
                <a:latin typeface="Calibri Light" panose="020F0302020204030204" pitchFamily="34" charset="0"/>
                <a:ea typeface="Helvetica Neue"/>
                <a:cs typeface="Helvetica Neue"/>
              </a:rPr>
              <a:t> : 10 services </a:t>
            </a:r>
            <a:br>
              <a:rPr lang="fr-FR" sz="1000" b="1" dirty="0">
                <a:solidFill>
                  <a:srgbClr val="5592DA"/>
                </a:solidFill>
                <a:effectLst/>
                <a:latin typeface="Calibri Light" panose="020F0302020204030204" pitchFamily="34" charset="0"/>
                <a:ea typeface="Helvetica Neue"/>
                <a:cs typeface="Helvetica Neue"/>
              </a:rPr>
            </a:br>
            <a:r>
              <a:rPr lang="fr-FR" sz="1000" b="1" dirty="0">
                <a:solidFill>
                  <a:srgbClr val="5592DA"/>
                </a:solidFill>
                <a:effectLst/>
                <a:latin typeface="Calibri Light" panose="020F0302020204030204" pitchFamily="34" charset="0"/>
                <a:ea typeface="Helvetica Neue"/>
                <a:cs typeface="Helvetica Neue"/>
              </a:rPr>
              <a:t>+ 2 GB de mémoire</a:t>
            </a:r>
            <a:endParaRPr lang="en-US" sz="1200" dirty="0">
              <a:effectLst/>
              <a:latin typeface="Times New Roman" panose="02020603050405020304" pitchFamily="18" charset="0"/>
              <a:ea typeface="Times New Roman" panose="02020603050405020304" pitchFamily="18" charset="0"/>
            </a:endParaRPr>
          </a:p>
          <a:p>
            <a:pPr algn="ctr">
              <a:spcBef>
                <a:spcPts val="420"/>
              </a:spcBef>
              <a:spcAft>
                <a:spcPts val="0"/>
              </a:spcAft>
            </a:pPr>
            <a:r>
              <a:rPr lang="en-US" sz="1000" b="1" dirty="0" err="1">
                <a:solidFill>
                  <a:srgbClr val="5592DA"/>
                </a:solidFill>
                <a:effectLst/>
                <a:latin typeface="Calibri Light" panose="020F0302020204030204" pitchFamily="34" charset="0"/>
                <a:ea typeface="Helvetica Neue"/>
                <a:cs typeface="Helvetica Neue"/>
              </a:rPr>
              <a:t>Durée</a:t>
            </a:r>
            <a:r>
              <a:rPr lang="en-US" sz="1000" b="1" dirty="0">
                <a:solidFill>
                  <a:srgbClr val="5592DA"/>
                </a:solidFill>
                <a:effectLst/>
                <a:latin typeface="Calibri Light" panose="020F0302020204030204" pitchFamily="34" charset="0"/>
                <a:ea typeface="Helvetica Neue"/>
                <a:cs typeface="Helvetica Neue"/>
              </a:rPr>
              <a:t> : 6 </a:t>
            </a:r>
            <a:r>
              <a:rPr lang="en-US" sz="1000" b="1" dirty="0" err="1">
                <a:solidFill>
                  <a:srgbClr val="5592DA"/>
                </a:solidFill>
                <a:effectLst/>
                <a:latin typeface="Calibri Light" panose="020F0302020204030204" pitchFamily="34" charset="0"/>
                <a:ea typeface="Helvetica Neue"/>
                <a:cs typeface="Helvetica Neue"/>
              </a:rPr>
              <a:t>mois</a:t>
            </a:r>
            <a:r>
              <a:rPr lang="en-US" sz="1000" b="1" dirty="0">
                <a:solidFill>
                  <a:srgbClr val="5592DA"/>
                </a:solidFill>
                <a:effectLst/>
                <a:latin typeface="Calibri Light" panose="020F0302020204030204" pitchFamily="34" charset="0"/>
                <a:ea typeface="Helvetica Neue"/>
                <a:cs typeface="Helvetica Neue"/>
              </a:rPr>
              <a:t> </a:t>
            </a:r>
            <a:r>
              <a:rPr lang="en-US" sz="1000" b="1" dirty="0" err="1">
                <a:solidFill>
                  <a:srgbClr val="5592DA"/>
                </a:solidFill>
                <a:effectLst/>
                <a:latin typeface="Calibri Light" panose="020F0302020204030204" pitchFamily="34" charset="0"/>
                <a:ea typeface="Helvetica Neue"/>
                <a:cs typeface="Helvetica Neue"/>
              </a:rPr>
              <a:t>renouvelables</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39638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7694" y="1144049"/>
            <a:ext cx="4624301" cy="358560"/>
          </a:xfrm>
        </p:spPr>
        <p:txBody>
          <a:bodyPr/>
          <a:lstStyle/>
          <a:p>
            <a:r>
              <a:rPr lang="en-US" sz="2400" b="1" dirty="0" smtClean="0">
                <a:latin typeface="+mn-lt"/>
              </a:rPr>
              <a:t>Demo : Cognitive Job Finder</a:t>
            </a:r>
            <a:endParaRPr lang="en-US" sz="2000" dirty="0">
              <a:latin typeface="+mn-lt"/>
            </a:endParaRPr>
          </a:p>
        </p:txBody>
      </p:sp>
      <p:pic>
        <p:nvPicPr>
          <p:cNvPr id="5" name="Primary-DarkBackground-4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548" y="1913490"/>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1748341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à coins arrondis 27"/>
          <p:cNvSpPr/>
          <p:nvPr/>
        </p:nvSpPr>
        <p:spPr>
          <a:xfrm>
            <a:off x="5088640" y="2464718"/>
            <a:ext cx="1801694" cy="2154907"/>
          </a:xfrm>
          <a:prstGeom prst="roundRect">
            <a:avLst/>
          </a:prstGeom>
          <a:gradFill flip="none" rotWithShape="1">
            <a:gsLst>
              <a:gs pos="0">
                <a:schemeClr val="tx2">
                  <a:lumMod val="10000"/>
                  <a:lumOff val="90000"/>
                </a:schemeClr>
              </a:gs>
              <a:gs pos="20008">
                <a:schemeClr val="bg1"/>
              </a:gs>
              <a:gs pos="41000">
                <a:schemeClr val="accent4">
                  <a:lumMod val="10000"/>
                  <a:lumOff val="90000"/>
                </a:schemeClr>
              </a:gs>
              <a:gs pos="100000">
                <a:schemeClr val="bg1"/>
              </a:gs>
            </a:gsLst>
            <a:path path="circle">
              <a:fillToRect t="100000" r="100000"/>
            </a:path>
            <a:tileRect l="-100000" b="-100000"/>
          </a:gradFill>
          <a:ln w="38100">
            <a:solidFill>
              <a:srgbClr val="0070C0"/>
            </a:solidFill>
          </a:ln>
          <a:effectLst>
            <a:softEdge rad="177800"/>
          </a:effectLst>
          <a:scene3d>
            <a:camera prst="orthographicFront"/>
            <a:lightRig rig="glow" dir="t"/>
          </a:scene3d>
          <a:sp3d extrusionH="76200" prstMaterial="dkEdge">
            <a:bevelT prst="relaxedInset"/>
            <a:bevelB prst="angle"/>
            <a:extrusionClr>
              <a:srgbClr val="666699"/>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625">
              <a:solidFill>
                <a:srgbClr val="FFFFFF"/>
              </a:solidFill>
            </a:endParaRPr>
          </a:p>
        </p:txBody>
      </p:sp>
      <p:sp>
        <p:nvSpPr>
          <p:cNvPr id="12" name="Rounded Rectangle 11"/>
          <p:cNvSpPr/>
          <p:nvPr/>
        </p:nvSpPr>
        <p:spPr>
          <a:xfrm>
            <a:off x="741974" y="2689988"/>
            <a:ext cx="818799" cy="215137"/>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eaLnBrk="0" fontAlgn="base" hangingPunct="0">
              <a:lnSpc>
                <a:spcPct val="90000"/>
              </a:lnSpc>
              <a:spcBef>
                <a:spcPct val="0"/>
              </a:spcBef>
              <a:spcAft>
                <a:spcPct val="0"/>
              </a:spcAft>
              <a:defRPr/>
            </a:pPr>
            <a:r>
              <a:rPr lang="en-US" sz="1000">
                <a:solidFill>
                  <a:srgbClr val="404040"/>
                </a:solidFill>
              </a:rPr>
              <a:t>Social media</a:t>
            </a:r>
            <a:endParaRPr lang="en-US" sz="1000" b="1" i="1" dirty="0">
              <a:solidFill>
                <a:srgbClr val="404040">
                  <a:lumMod val="40000"/>
                  <a:lumOff val="60000"/>
                </a:srgbClr>
              </a:solidFill>
            </a:endParaRPr>
          </a:p>
          <a:p>
            <a:pPr defTabSz="815578" eaLnBrk="0" fontAlgn="base" hangingPunct="0">
              <a:spcBef>
                <a:spcPct val="0"/>
              </a:spcBef>
              <a:spcAft>
                <a:spcPct val="0"/>
              </a:spcAft>
            </a:pPr>
            <a:endParaRPr lang="en-US" sz="1000" b="1" dirty="0">
              <a:solidFill>
                <a:srgbClr val="404040"/>
              </a:solidFill>
            </a:endParaRPr>
          </a:p>
        </p:txBody>
      </p:sp>
      <p:sp>
        <p:nvSpPr>
          <p:cNvPr id="38" name="Title 3"/>
          <p:cNvSpPr txBox="1">
            <a:spLocks/>
          </p:cNvSpPr>
          <p:nvPr/>
        </p:nvSpPr>
        <p:spPr bwMode="auto">
          <a:xfrm>
            <a:off x="1310944" y="2155677"/>
            <a:ext cx="4073713" cy="34624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5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What is Job </a:t>
            </a:r>
            <a:r>
              <a:rPr lang="en-US" sz="2500" b="1" kern="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Finder Application?</a:t>
            </a:r>
            <a:endParaRPr lang="en-US" sz="25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endParaRPr>
          </a:p>
        </p:txBody>
      </p:sp>
      <p:sp>
        <p:nvSpPr>
          <p:cNvPr id="39" name="Title 1"/>
          <p:cNvSpPr>
            <a:spLocks noGrp="1"/>
          </p:cNvSpPr>
          <p:nvPr>
            <p:ph type="title"/>
          </p:nvPr>
        </p:nvSpPr>
        <p:spPr>
          <a:xfrm>
            <a:off x="95250" y="59672"/>
            <a:ext cx="8816578" cy="230833"/>
          </a:xfrm>
        </p:spPr>
        <p:txBody>
          <a:bodyPr lIns="0" tIns="0" rIns="0" bIns="0"/>
          <a:lstStyle/>
          <a:p>
            <a:r>
              <a:rPr lang="en-US" dirty="0">
                <a:solidFill>
                  <a:srgbClr val="00B0F0"/>
                </a:solidFill>
              </a:rPr>
              <a:t>Cognitive Job Finder </a:t>
            </a:r>
          </a:p>
        </p:txBody>
      </p:sp>
      <p:sp>
        <p:nvSpPr>
          <p:cNvPr id="40" name="Title 3"/>
          <p:cNvSpPr txBox="1">
            <a:spLocks/>
          </p:cNvSpPr>
          <p:nvPr/>
        </p:nvSpPr>
        <p:spPr bwMode="auto">
          <a:xfrm>
            <a:off x="4084861" y="514595"/>
            <a:ext cx="2760812" cy="611706"/>
          </a:xfrm>
          <a:prstGeom prst="rect">
            <a:avLst/>
          </a:prstGeom>
          <a:gradFill flip="none" rotWithShape="1">
            <a:gsLst>
              <a:gs pos="0">
                <a:schemeClr val="bg2">
                  <a:shade val="30000"/>
                  <a:satMod val="115000"/>
                </a:schemeClr>
              </a:gs>
              <a:gs pos="31000">
                <a:schemeClr val="accent1">
                  <a:lumMod val="95000"/>
                </a:schemeClr>
              </a:gs>
              <a:gs pos="100000">
                <a:schemeClr val="bg2">
                  <a:shade val="100000"/>
                  <a:satMod val="115000"/>
                </a:schemeClr>
              </a:gs>
            </a:gsLst>
            <a:path path="circle">
              <a:fillToRect t="100000" r="100000"/>
            </a:path>
            <a:tileRect l="-100000" b="-100000"/>
          </a:gradFill>
        </p:spPr>
        <p:txBody>
          <a:bodyPr wrap="square" rtlCol="0">
            <a:spAutoFit/>
          </a:bodyPr>
          <a:lstStyle>
            <a:defPPr>
              <a:defRPr lang="en-US"/>
            </a:defPPr>
            <a:lvl1pPr>
              <a:defRPr sz="2000" b="1">
                <a:solidFill>
                  <a:srgbClr val="002060"/>
                </a:solidFill>
                <a:latin typeface="Century Gothic" charset="0"/>
                <a:ea typeface="Century Gothic" charset="0"/>
                <a:cs typeface="Century Gothic" charset="0"/>
              </a:defRPr>
            </a:lvl1pPr>
          </a:lstStyle>
          <a:p>
            <a:pPr defTabSz="815578" eaLnBrk="0" fontAlgn="base" hangingPunct="0">
              <a:spcBef>
                <a:spcPct val="0"/>
              </a:spcBef>
              <a:spcAft>
                <a:spcPct val="0"/>
              </a:spcAft>
            </a:pPr>
            <a:r>
              <a:rPr lang="en-US" sz="1125" dirty="0"/>
              <a:t>Do you have kids or do you know young people struggling to identify the Job they’d like to do? </a:t>
            </a:r>
          </a:p>
        </p:txBody>
      </p:sp>
      <p:sp>
        <p:nvSpPr>
          <p:cNvPr id="42" name="Title 3"/>
          <p:cNvSpPr txBox="1">
            <a:spLocks/>
          </p:cNvSpPr>
          <p:nvPr/>
        </p:nvSpPr>
        <p:spPr bwMode="auto">
          <a:xfrm>
            <a:off x="203890" y="554573"/>
            <a:ext cx="2778303" cy="438582"/>
          </a:xfrm>
          <a:prstGeom prst="rect">
            <a:avLst/>
          </a:prstGeom>
          <a:gradFill flip="none" rotWithShape="1">
            <a:gsLst>
              <a:gs pos="0">
                <a:schemeClr val="bg2">
                  <a:shade val="30000"/>
                  <a:satMod val="115000"/>
                </a:schemeClr>
              </a:gs>
              <a:gs pos="31000">
                <a:schemeClr val="accent1">
                  <a:lumMod val="95000"/>
                </a:schemeClr>
              </a:gs>
              <a:gs pos="100000">
                <a:schemeClr val="bg2">
                  <a:shade val="100000"/>
                  <a:satMod val="115000"/>
                </a:schemeClr>
              </a:gs>
            </a:gsLst>
            <a:path path="circle">
              <a:fillToRect t="100000" r="100000"/>
            </a:path>
            <a:tileRect l="-100000" b="-100000"/>
          </a:gradFill>
        </p:spPr>
        <p:txBody>
          <a:bodyPr wrap="square" rtlCol="0">
            <a:spAutoFit/>
          </a:bodyPr>
          <a:lstStyle>
            <a:defPPr>
              <a:defRPr lang="en-US"/>
            </a:defPPr>
            <a:lvl1pPr>
              <a:defRPr sz="2000" b="1">
                <a:solidFill>
                  <a:srgbClr val="002060"/>
                </a:solidFill>
                <a:latin typeface="Century Gothic" charset="0"/>
                <a:ea typeface="Century Gothic" charset="0"/>
                <a:cs typeface="Century Gothic" charset="0"/>
              </a:defRPr>
            </a:lvl1pPr>
          </a:lstStyle>
          <a:p>
            <a:pPr defTabSz="815578" eaLnBrk="0" fontAlgn="base" hangingPunct="0">
              <a:spcBef>
                <a:spcPct val="0"/>
              </a:spcBef>
              <a:spcAft>
                <a:spcPct val="0"/>
              </a:spcAft>
            </a:pPr>
            <a:r>
              <a:rPr lang="en-US" sz="1125" dirty="0"/>
              <a:t>Do you care about the future of young generations?</a:t>
            </a:r>
          </a:p>
        </p:txBody>
      </p:sp>
      <p:sp>
        <p:nvSpPr>
          <p:cNvPr id="43" name="Title 3"/>
          <p:cNvSpPr txBox="1">
            <a:spLocks/>
          </p:cNvSpPr>
          <p:nvPr/>
        </p:nvSpPr>
        <p:spPr bwMode="auto">
          <a:xfrm>
            <a:off x="203890" y="1256616"/>
            <a:ext cx="2778303" cy="611706"/>
          </a:xfrm>
          <a:prstGeom prst="rect">
            <a:avLst/>
          </a:prstGeom>
          <a:gradFill flip="none" rotWithShape="1">
            <a:gsLst>
              <a:gs pos="0">
                <a:schemeClr val="bg2">
                  <a:shade val="30000"/>
                  <a:satMod val="115000"/>
                </a:schemeClr>
              </a:gs>
              <a:gs pos="31000">
                <a:schemeClr val="accent1">
                  <a:lumMod val="95000"/>
                </a:schemeClr>
              </a:gs>
              <a:gs pos="100000">
                <a:schemeClr val="bg2">
                  <a:shade val="100000"/>
                  <a:satMod val="115000"/>
                </a:schemeClr>
              </a:gs>
            </a:gsLst>
            <a:path path="circle">
              <a:fillToRect t="100000" r="100000"/>
            </a:path>
            <a:tileRect l="-100000" b="-100000"/>
          </a:gradFill>
        </p:spPr>
        <p:txBody>
          <a:bodyPr wrap="square" rtlCol="0">
            <a:spAutoFit/>
          </a:bodyPr>
          <a:lstStyle>
            <a:defPPr>
              <a:defRPr lang="en-US"/>
            </a:defPPr>
            <a:lvl1pPr>
              <a:defRPr sz="2000" b="1">
                <a:solidFill>
                  <a:srgbClr val="002060"/>
                </a:solidFill>
                <a:latin typeface="Century Gothic" charset="0"/>
                <a:ea typeface="Century Gothic" charset="0"/>
                <a:cs typeface="Century Gothic" charset="0"/>
              </a:defRPr>
            </a:lvl1pPr>
          </a:lstStyle>
          <a:p>
            <a:pPr defTabSz="815578" eaLnBrk="0" fontAlgn="base" hangingPunct="0">
              <a:spcBef>
                <a:spcPct val="0"/>
              </a:spcBef>
              <a:spcAft>
                <a:spcPct val="0"/>
              </a:spcAft>
            </a:pPr>
            <a:r>
              <a:rPr lang="en-US" sz="1125" dirty="0"/>
              <a:t>Do you believe IBM Watson brings unique value &amp; innovation and can help in fixing societal issues?</a:t>
            </a:r>
          </a:p>
        </p:txBody>
      </p:sp>
      <p:sp>
        <p:nvSpPr>
          <p:cNvPr id="44" name="Title 3"/>
          <p:cNvSpPr txBox="1">
            <a:spLocks/>
          </p:cNvSpPr>
          <p:nvPr/>
        </p:nvSpPr>
        <p:spPr bwMode="auto">
          <a:xfrm>
            <a:off x="4084861" y="1283261"/>
            <a:ext cx="2820764" cy="611706"/>
          </a:xfrm>
          <a:prstGeom prst="rect">
            <a:avLst/>
          </a:prstGeom>
          <a:gradFill flip="none" rotWithShape="1">
            <a:gsLst>
              <a:gs pos="0">
                <a:schemeClr val="bg2">
                  <a:shade val="30000"/>
                  <a:satMod val="115000"/>
                </a:schemeClr>
              </a:gs>
              <a:gs pos="31000">
                <a:schemeClr val="accent1">
                  <a:lumMod val="95000"/>
                </a:schemeClr>
              </a:gs>
              <a:gs pos="100000">
                <a:schemeClr val="bg2">
                  <a:shade val="100000"/>
                  <a:satMod val="115000"/>
                </a:schemeClr>
              </a:gs>
            </a:gsLst>
            <a:path path="circle">
              <a:fillToRect t="100000" r="100000"/>
            </a:path>
            <a:tileRect l="-100000" b="-100000"/>
          </a:gradFill>
        </p:spPr>
        <p:txBody>
          <a:bodyPr wrap="square" rtlCol="0">
            <a:spAutoFit/>
          </a:bodyPr>
          <a:lstStyle>
            <a:defPPr>
              <a:defRPr lang="en-US"/>
            </a:defPPr>
            <a:lvl1pPr>
              <a:defRPr sz="2000" b="1">
                <a:solidFill>
                  <a:srgbClr val="002060"/>
                </a:solidFill>
                <a:latin typeface="Century Gothic" charset="0"/>
                <a:ea typeface="Century Gothic" charset="0"/>
                <a:cs typeface="Century Gothic" charset="0"/>
              </a:defRPr>
            </a:lvl1pPr>
          </a:lstStyle>
          <a:p>
            <a:pPr defTabSz="815578" eaLnBrk="0" fontAlgn="base" hangingPunct="0">
              <a:spcBef>
                <a:spcPct val="0"/>
              </a:spcBef>
              <a:spcAft>
                <a:spcPct val="0"/>
              </a:spcAft>
            </a:pPr>
            <a:r>
              <a:rPr lang="en-US" sz="1125" dirty="0"/>
              <a:t>Did you experience difficulty to identify what job you wanted to do when you were young? </a:t>
            </a:r>
          </a:p>
        </p:txBody>
      </p:sp>
      <p:pic>
        <p:nvPicPr>
          <p:cNvPr id="50" name="Picture 4"/>
          <p:cNvPicPr>
            <a:picLocks noChangeAspect="1"/>
          </p:cNvPicPr>
          <p:nvPr/>
        </p:nvPicPr>
        <p:blipFill>
          <a:blip r:embed="rId3"/>
          <a:stretch>
            <a:fillRect/>
          </a:stretch>
        </p:blipFill>
        <p:spPr>
          <a:xfrm>
            <a:off x="3471553" y="3026764"/>
            <a:ext cx="732973" cy="736059"/>
          </a:xfrm>
          <a:prstGeom prst="rect">
            <a:avLst/>
          </a:prstGeom>
        </p:spPr>
      </p:pic>
      <p:pic>
        <p:nvPicPr>
          <p:cNvPr id="51" name="Picture 6"/>
          <p:cNvPicPr>
            <a:picLocks noChangeAspect="1"/>
          </p:cNvPicPr>
          <p:nvPr/>
        </p:nvPicPr>
        <p:blipFill rotWithShape="1">
          <a:blip r:embed="rId4"/>
          <a:srcRect l="20597" r="20536"/>
          <a:stretch/>
        </p:blipFill>
        <p:spPr>
          <a:xfrm>
            <a:off x="7103771" y="421976"/>
            <a:ext cx="2040230" cy="4340524"/>
          </a:xfrm>
          <a:prstGeom prst="rect">
            <a:avLst/>
          </a:prstGeom>
        </p:spPr>
      </p:pic>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273" y="2809875"/>
            <a:ext cx="585816" cy="1045819"/>
          </a:xfrm>
          <a:prstGeom prst="rect">
            <a:avLst/>
          </a:prstGeom>
        </p:spPr>
      </p:pic>
      <p:sp>
        <p:nvSpPr>
          <p:cNvPr id="16" name="Rounded Rectangle 11"/>
          <p:cNvSpPr/>
          <p:nvPr/>
        </p:nvSpPr>
        <p:spPr>
          <a:xfrm>
            <a:off x="1404345" y="2918236"/>
            <a:ext cx="1024116" cy="748889"/>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eaLnBrk="0" fontAlgn="base" hangingPunct="0">
              <a:lnSpc>
                <a:spcPct val="90000"/>
              </a:lnSpc>
              <a:spcBef>
                <a:spcPct val="0"/>
              </a:spcBef>
              <a:spcAft>
                <a:spcPct val="0"/>
              </a:spcAft>
              <a:defRPr/>
            </a:pPr>
            <a:r>
              <a:rPr lang="fr-FR" sz="1250" dirty="0" err="1">
                <a:solidFill>
                  <a:srgbClr val="404040"/>
                </a:solidFill>
              </a:rPr>
              <a:t>Personality</a:t>
            </a:r>
            <a:endParaRPr lang="fr-FR" sz="1250" dirty="0">
              <a:solidFill>
                <a:srgbClr val="404040"/>
              </a:solidFill>
            </a:endParaRPr>
          </a:p>
          <a:p>
            <a:pPr eaLnBrk="0" fontAlgn="base" hangingPunct="0">
              <a:lnSpc>
                <a:spcPct val="90000"/>
              </a:lnSpc>
              <a:spcBef>
                <a:spcPct val="0"/>
              </a:spcBef>
              <a:spcAft>
                <a:spcPct val="0"/>
              </a:spcAft>
              <a:defRPr/>
            </a:pPr>
            <a:endParaRPr lang="fr-FR" sz="1250" dirty="0">
              <a:solidFill>
                <a:srgbClr val="404040"/>
              </a:solidFill>
            </a:endParaRPr>
          </a:p>
          <a:p>
            <a:pPr eaLnBrk="0" fontAlgn="base" hangingPunct="0">
              <a:lnSpc>
                <a:spcPct val="90000"/>
              </a:lnSpc>
              <a:spcBef>
                <a:spcPct val="0"/>
              </a:spcBef>
              <a:spcAft>
                <a:spcPct val="0"/>
              </a:spcAft>
              <a:defRPr/>
            </a:pPr>
            <a:endParaRPr lang="fr-FR" sz="1250" dirty="0">
              <a:solidFill>
                <a:srgbClr val="404040"/>
              </a:solidFill>
            </a:endParaRPr>
          </a:p>
          <a:p>
            <a:pPr eaLnBrk="0" fontAlgn="base" hangingPunct="0">
              <a:lnSpc>
                <a:spcPct val="90000"/>
              </a:lnSpc>
              <a:spcBef>
                <a:spcPct val="0"/>
              </a:spcBef>
              <a:spcAft>
                <a:spcPct val="0"/>
              </a:spcAft>
              <a:defRPr/>
            </a:pPr>
            <a:r>
              <a:rPr lang="fr-FR" sz="1250" dirty="0" err="1">
                <a:solidFill>
                  <a:srgbClr val="404040"/>
                </a:solidFill>
              </a:rPr>
              <a:t>Preferences</a:t>
            </a:r>
            <a:endParaRPr lang="en-US" sz="1250" dirty="0">
              <a:solidFill>
                <a:srgbClr val="898989"/>
              </a:solidFill>
            </a:endParaRPr>
          </a:p>
          <a:p>
            <a:pPr defTabSz="815578" eaLnBrk="0" fontAlgn="base" hangingPunct="0">
              <a:spcBef>
                <a:spcPct val="0"/>
              </a:spcBef>
              <a:spcAft>
                <a:spcPct val="0"/>
              </a:spcAft>
            </a:pPr>
            <a:endParaRPr lang="en-US" sz="1250" i="1" dirty="0">
              <a:solidFill>
                <a:srgbClr val="404040">
                  <a:lumMod val="40000"/>
                  <a:lumOff val="60000"/>
                </a:srgbClr>
              </a:solidFill>
            </a:endParaRPr>
          </a:p>
          <a:p>
            <a:pPr defTabSz="815578" eaLnBrk="0" fontAlgn="base" hangingPunct="0">
              <a:spcBef>
                <a:spcPct val="0"/>
              </a:spcBef>
              <a:spcAft>
                <a:spcPct val="0"/>
              </a:spcAft>
            </a:pPr>
            <a:endParaRPr lang="en-US" sz="1250" i="1" dirty="0">
              <a:solidFill>
                <a:srgbClr val="404040">
                  <a:lumMod val="40000"/>
                  <a:lumOff val="60000"/>
                </a:srgbClr>
              </a:solidFill>
            </a:endParaRPr>
          </a:p>
          <a:p>
            <a:pPr defTabSz="815578" eaLnBrk="0" fontAlgn="base" hangingPunct="0">
              <a:spcBef>
                <a:spcPct val="0"/>
              </a:spcBef>
              <a:spcAft>
                <a:spcPct val="0"/>
              </a:spcAft>
            </a:pPr>
            <a:endParaRPr lang="en-US" sz="1250" dirty="0">
              <a:solidFill>
                <a:srgbClr val="404040"/>
              </a:solidFill>
            </a:endParaRPr>
          </a:p>
        </p:txBody>
      </p:sp>
      <p:sp>
        <p:nvSpPr>
          <p:cNvPr id="17" name="Rounded Rectangle 11"/>
          <p:cNvSpPr/>
          <p:nvPr/>
        </p:nvSpPr>
        <p:spPr>
          <a:xfrm>
            <a:off x="3382736" y="3685220"/>
            <a:ext cx="987912" cy="422257"/>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eaLnBrk="0" fontAlgn="base" hangingPunct="0">
              <a:lnSpc>
                <a:spcPct val="90000"/>
              </a:lnSpc>
              <a:spcBef>
                <a:spcPct val="0"/>
              </a:spcBef>
              <a:spcAft>
                <a:spcPct val="0"/>
              </a:spcAft>
              <a:defRPr/>
            </a:pPr>
            <a:r>
              <a:rPr lang="fr-FR" sz="1250" dirty="0" err="1">
                <a:solidFill>
                  <a:srgbClr val="404040"/>
                </a:solidFill>
              </a:rPr>
              <a:t>Market</a:t>
            </a:r>
            <a:r>
              <a:rPr lang="fr-FR" sz="1250" dirty="0">
                <a:solidFill>
                  <a:srgbClr val="404040"/>
                </a:solidFill>
              </a:rPr>
              <a:t> </a:t>
            </a:r>
            <a:r>
              <a:rPr lang="fr-FR" sz="1250" dirty="0" err="1">
                <a:solidFill>
                  <a:srgbClr val="404040"/>
                </a:solidFill>
              </a:rPr>
              <a:t>Predictions</a:t>
            </a:r>
            <a:endParaRPr lang="en-US" sz="1250" b="1" dirty="0">
              <a:solidFill>
                <a:srgbClr val="898989"/>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dirty="0">
              <a:solidFill>
                <a:srgbClr val="404040"/>
              </a:solidFill>
            </a:endParaRPr>
          </a:p>
        </p:txBody>
      </p:sp>
      <p:sp>
        <p:nvSpPr>
          <p:cNvPr id="18" name="Rounded Rectangle 11"/>
          <p:cNvSpPr/>
          <p:nvPr/>
        </p:nvSpPr>
        <p:spPr>
          <a:xfrm>
            <a:off x="4037273" y="3203193"/>
            <a:ext cx="770427" cy="258926"/>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eaLnBrk="0" fontAlgn="base" hangingPunct="0">
              <a:lnSpc>
                <a:spcPct val="90000"/>
              </a:lnSpc>
              <a:spcBef>
                <a:spcPct val="0"/>
              </a:spcBef>
              <a:spcAft>
                <a:spcPct val="0"/>
              </a:spcAft>
              <a:defRPr/>
            </a:pPr>
            <a:r>
              <a:rPr lang="fr-FR" sz="1250" dirty="0">
                <a:solidFill>
                  <a:srgbClr val="404040"/>
                </a:solidFill>
              </a:rPr>
              <a:t>Jobs profiles</a:t>
            </a:r>
            <a:endParaRPr lang="en-US" sz="1250" b="1" dirty="0">
              <a:solidFill>
                <a:srgbClr val="898989"/>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dirty="0">
              <a:solidFill>
                <a:srgbClr val="404040"/>
              </a:solidFill>
            </a:endParaRPr>
          </a:p>
        </p:txBody>
      </p:sp>
      <p:sp>
        <p:nvSpPr>
          <p:cNvPr id="19" name="Rounded Rectangle 11"/>
          <p:cNvSpPr/>
          <p:nvPr/>
        </p:nvSpPr>
        <p:spPr>
          <a:xfrm>
            <a:off x="2799023" y="3238501"/>
            <a:ext cx="859839" cy="233629"/>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lgn="ctr" eaLnBrk="0" fontAlgn="base" hangingPunct="0">
              <a:lnSpc>
                <a:spcPct val="90000"/>
              </a:lnSpc>
              <a:spcBef>
                <a:spcPct val="0"/>
              </a:spcBef>
              <a:spcAft>
                <a:spcPct val="0"/>
              </a:spcAft>
              <a:defRPr/>
            </a:pPr>
            <a:r>
              <a:rPr lang="fr-FR" sz="1250" dirty="0">
                <a:solidFill>
                  <a:srgbClr val="404040"/>
                </a:solidFill>
              </a:rPr>
              <a:t>Candidate Profile</a:t>
            </a: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dirty="0">
              <a:solidFill>
                <a:srgbClr val="404040"/>
              </a:solidFill>
            </a:endParaRPr>
          </a:p>
        </p:txBody>
      </p:sp>
      <p:sp>
        <p:nvSpPr>
          <p:cNvPr id="20" name="Rounded Rectangle 11"/>
          <p:cNvSpPr/>
          <p:nvPr/>
        </p:nvSpPr>
        <p:spPr>
          <a:xfrm>
            <a:off x="3385095" y="2714625"/>
            <a:ext cx="890303" cy="87956"/>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eaLnBrk="0" fontAlgn="base" hangingPunct="0">
              <a:lnSpc>
                <a:spcPct val="90000"/>
              </a:lnSpc>
              <a:spcBef>
                <a:spcPct val="0"/>
              </a:spcBef>
              <a:spcAft>
                <a:spcPct val="0"/>
              </a:spcAft>
              <a:defRPr/>
            </a:pPr>
            <a:r>
              <a:rPr lang="fr-FR" sz="1250" dirty="0">
                <a:solidFill>
                  <a:srgbClr val="404040"/>
                </a:solidFill>
              </a:rPr>
              <a:t>Job </a:t>
            </a:r>
            <a:r>
              <a:rPr lang="fr-FR" sz="1250" dirty="0" err="1">
                <a:solidFill>
                  <a:srgbClr val="404040"/>
                </a:solidFill>
              </a:rPr>
              <a:t>Offerings</a:t>
            </a:r>
            <a:r>
              <a:rPr lang="fr-FR" sz="1250" dirty="0">
                <a:solidFill>
                  <a:srgbClr val="404040"/>
                </a:solidFill>
              </a:rPr>
              <a:t> </a:t>
            </a:r>
            <a:endParaRPr lang="en-US" sz="1250" b="1" dirty="0">
              <a:solidFill>
                <a:srgbClr val="898989"/>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i="1" dirty="0">
              <a:solidFill>
                <a:srgbClr val="404040">
                  <a:lumMod val="40000"/>
                  <a:lumOff val="60000"/>
                </a:srgbClr>
              </a:solidFill>
            </a:endParaRPr>
          </a:p>
          <a:p>
            <a:pPr algn="ctr" defTabSz="815578" eaLnBrk="0" fontAlgn="base" hangingPunct="0">
              <a:spcBef>
                <a:spcPct val="0"/>
              </a:spcBef>
              <a:spcAft>
                <a:spcPct val="0"/>
              </a:spcAft>
            </a:pPr>
            <a:endParaRPr lang="en-US" sz="1250" b="1" dirty="0">
              <a:solidFill>
                <a:srgbClr val="404040"/>
              </a:solidFill>
            </a:endParaRPr>
          </a:p>
        </p:txBody>
      </p:sp>
      <p:sp>
        <p:nvSpPr>
          <p:cNvPr id="21" name="Flèche vers la droite 20"/>
          <p:cNvSpPr/>
          <p:nvPr/>
        </p:nvSpPr>
        <p:spPr>
          <a:xfrm>
            <a:off x="2396046" y="3263804"/>
            <a:ext cx="498226" cy="225492"/>
          </a:xfrm>
          <a:prstGeom prst="rightArrow">
            <a:avLst/>
          </a:prstGeom>
          <a:solidFill>
            <a:srgbClr val="427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625">
              <a:solidFill>
                <a:srgbClr val="FFFFFF"/>
              </a:solidFill>
            </a:endParaRPr>
          </a:p>
        </p:txBody>
      </p:sp>
      <p:sp>
        <p:nvSpPr>
          <p:cNvPr id="22" name="Flèche vers la droite 21"/>
          <p:cNvSpPr/>
          <p:nvPr/>
        </p:nvSpPr>
        <p:spPr>
          <a:xfrm>
            <a:off x="903197" y="3216572"/>
            <a:ext cx="498226" cy="225492"/>
          </a:xfrm>
          <a:prstGeom prst="rightArrow">
            <a:avLst/>
          </a:prstGeom>
          <a:solidFill>
            <a:srgbClr val="427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625">
              <a:solidFill>
                <a:srgbClr val="FFFFFF"/>
              </a:solidFill>
            </a:endParaRPr>
          </a:p>
        </p:txBody>
      </p:sp>
      <p:sp>
        <p:nvSpPr>
          <p:cNvPr id="23" name="Flèche vers la droite 22"/>
          <p:cNvSpPr/>
          <p:nvPr/>
        </p:nvSpPr>
        <p:spPr>
          <a:xfrm>
            <a:off x="4751648" y="3205822"/>
            <a:ext cx="359230" cy="225492"/>
          </a:xfrm>
          <a:prstGeom prst="rightArrow">
            <a:avLst/>
          </a:prstGeom>
          <a:solidFill>
            <a:srgbClr val="427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625">
              <a:solidFill>
                <a:srgbClr val="FFFFFF"/>
              </a:solidFill>
            </a:endParaRPr>
          </a:p>
        </p:txBody>
      </p:sp>
      <p:sp>
        <p:nvSpPr>
          <p:cNvPr id="24" name="Title 3"/>
          <p:cNvSpPr txBox="1">
            <a:spLocks/>
          </p:cNvSpPr>
          <p:nvPr/>
        </p:nvSpPr>
        <p:spPr bwMode="auto">
          <a:xfrm>
            <a:off x="3416207" y="4091574"/>
            <a:ext cx="871356" cy="477054"/>
          </a:xfrm>
          <a:prstGeom prst="rect">
            <a:avLst/>
          </a:prstGeom>
          <a:noFill/>
        </p:spPr>
        <p:txBody>
          <a:bodyPr wrap="square" rtlCol="0">
            <a:spAutoFit/>
          </a:bodyPr>
          <a:lstStyle>
            <a:defPPr>
              <a:defRPr lang="en-US"/>
            </a:defPPr>
            <a:lvl1pPr>
              <a:defRPr sz="2000">
                <a:solidFill>
                  <a:schemeClr val="bg1"/>
                </a:solidFill>
                <a:latin typeface="Lucida Calligraphy" charset="0"/>
                <a:ea typeface="Lucida Calligraphy" charset="0"/>
                <a:cs typeface="Lucida Calligraphy" charset="0"/>
              </a:defRPr>
            </a:lvl1pPr>
          </a:lstStyle>
          <a:p>
            <a:pPr defTabSz="815578" eaLnBrk="0" fontAlgn="base" hangingPunct="0">
              <a:spcBef>
                <a:spcPct val="0"/>
              </a:spcBef>
              <a:spcAft>
                <a:spcPct val="0"/>
              </a:spcAft>
            </a:pPr>
            <a:r>
              <a:rPr lang="en-US" sz="1250" b="1">
                <a:solidFill>
                  <a:srgbClr val="002060"/>
                </a:solidFill>
                <a:latin typeface="Century Gothic" charset="0"/>
                <a:ea typeface="Century Gothic" charset="0"/>
                <a:cs typeface="Century Gothic" charset="0"/>
              </a:rPr>
              <a:t>Compare</a:t>
            </a:r>
            <a:endParaRPr lang="en-US" sz="1250" b="1" dirty="0">
              <a:solidFill>
                <a:srgbClr val="002060"/>
              </a:solidFill>
              <a:latin typeface="Century Gothic" charset="0"/>
              <a:ea typeface="Century Gothic" charset="0"/>
              <a:cs typeface="Century Gothic" charset="0"/>
            </a:endParaRPr>
          </a:p>
        </p:txBody>
      </p:sp>
      <p:sp>
        <p:nvSpPr>
          <p:cNvPr id="4" name="Rectangle à coins arrondis 3"/>
          <p:cNvSpPr/>
          <p:nvPr/>
        </p:nvSpPr>
        <p:spPr>
          <a:xfrm>
            <a:off x="1445039" y="2952750"/>
            <a:ext cx="902278" cy="791765"/>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625">
              <a:solidFill>
                <a:srgbClr val="FFFFFF"/>
              </a:solidFill>
            </a:endParaRPr>
          </a:p>
        </p:txBody>
      </p:sp>
      <p:sp>
        <p:nvSpPr>
          <p:cNvPr id="26" name="Rectangle à coins arrondis 25"/>
          <p:cNvSpPr/>
          <p:nvPr/>
        </p:nvSpPr>
        <p:spPr>
          <a:xfrm>
            <a:off x="2886149" y="2766070"/>
            <a:ext cx="1801694" cy="1352259"/>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625">
              <a:solidFill>
                <a:srgbClr val="FFFFFF"/>
              </a:solidFill>
            </a:endParaRPr>
          </a:p>
        </p:txBody>
      </p:sp>
      <p:sp>
        <p:nvSpPr>
          <p:cNvPr id="27" name="Rounded Rectangle 11"/>
          <p:cNvSpPr/>
          <p:nvPr/>
        </p:nvSpPr>
        <p:spPr>
          <a:xfrm>
            <a:off x="5157419" y="2573929"/>
            <a:ext cx="1748206" cy="269058"/>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a:defRPr/>
            </a:pPr>
            <a:r>
              <a:rPr lang="fr-FR" sz="1500" b="1" dirty="0">
                <a:solidFill>
                  <a:srgbClr val="002060"/>
                </a:solidFill>
              </a:rPr>
              <a:t>JOBS  SCORING </a:t>
            </a:r>
            <a:r>
              <a:rPr lang="fr-FR" sz="1250" dirty="0" err="1">
                <a:solidFill>
                  <a:srgbClr val="002060"/>
                </a:solidFill>
              </a:rPr>
              <a:t>matching</a:t>
            </a:r>
            <a:r>
              <a:rPr lang="fr-FR" sz="1250" dirty="0">
                <a:solidFill>
                  <a:srgbClr val="002060"/>
                </a:solidFill>
              </a:rPr>
              <a:t> candidate profile</a:t>
            </a:r>
            <a:r>
              <a:rPr lang="fr-FR" sz="1125" dirty="0">
                <a:solidFill>
                  <a:srgbClr val="002060"/>
                </a:solidFill>
              </a:rPr>
              <a:t> &amp; </a:t>
            </a:r>
            <a:r>
              <a:rPr lang="fr-FR" sz="1250" dirty="0">
                <a:solidFill>
                  <a:srgbClr val="002060"/>
                </a:solidFill>
              </a:rPr>
              <a:t>Jobs</a:t>
            </a:r>
            <a:r>
              <a:rPr lang="fr-FR" sz="1125" dirty="0">
                <a:solidFill>
                  <a:srgbClr val="002060"/>
                </a:solidFill>
              </a:rPr>
              <a:t> +  </a:t>
            </a:r>
            <a:r>
              <a:rPr lang="fr-FR" sz="1125" dirty="0" err="1">
                <a:solidFill>
                  <a:srgbClr val="002060"/>
                </a:solidFill>
              </a:rPr>
              <a:t>demand</a:t>
            </a:r>
            <a:r>
              <a:rPr lang="fr-FR" sz="1125" dirty="0">
                <a:solidFill>
                  <a:srgbClr val="002060"/>
                </a:solidFill>
              </a:rPr>
              <a:t> </a:t>
            </a:r>
            <a:r>
              <a:rPr lang="fr-FR" sz="1125" dirty="0" err="1">
                <a:solidFill>
                  <a:srgbClr val="002060"/>
                </a:solidFill>
              </a:rPr>
              <a:t>forecasting</a:t>
            </a:r>
            <a:r>
              <a:rPr lang="fr-FR" sz="1125" dirty="0">
                <a:solidFill>
                  <a:srgbClr val="002060"/>
                </a:solidFill>
              </a:rPr>
              <a:t>  Jobs(in the 2 to 5 </a:t>
            </a:r>
            <a:r>
              <a:rPr lang="fr-FR" sz="1125" dirty="0" err="1">
                <a:solidFill>
                  <a:srgbClr val="002060"/>
                </a:solidFill>
              </a:rPr>
              <a:t>coming</a:t>
            </a:r>
            <a:r>
              <a:rPr lang="fr-FR" sz="1125" dirty="0">
                <a:solidFill>
                  <a:srgbClr val="002060"/>
                </a:solidFill>
              </a:rPr>
              <a:t> </a:t>
            </a:r>
            <a:r>
              <a:rPr lang="fr-FR" sz="1125" dirty="0" err="1">
                <a:solidFill>
                  <a:srgbClr val="002060"/>
                </a:solidFill>
              </a:rPr>
              <a:t>years</a:t>
            </a:r>
            <a:r>
              <a:rPr lang="fr-FR" sz="1125" dirty="0">
                <a:solidFill>
                  <a:srgbClr val="002060"/>
                </a:solidFill>
              </a:rPr>
              <a:t>)</a:t>
            </a:r>
          </a:p>
          <a:p>
            <a:pPr algn="ctr">
              <a:defRPr/>
            </a:pPr>
            <a:endParaRPr lang="fr-FR" sz="750" dirty="0">
              <a:solidFill>
                <a:srgbClr val="002060"/>
              </a:solidFill>
            </a:endParaRPr>
          </a:p>
          <a:p>
            <a:pPr>
              <a:defRPr/>
            </a:pPr>
            <a:r>
              <a:rPr lang="fr-FR" sz="1500" b="1" dirty="0">
                <a:solidFill>
                  <a:srgbClr val="002060"/>
                </a:solidFill>
              </a:rPr>
              <a:t>TRAINING </a:t>
            </a:r>
            <a:r>
              <a:rPr lang="fr-FR" sz="1250" dirty="0" err="1">
                <a:solidFill>
                  <a:srgbClr val="002060"/>
                </a:solidFill>
              </a:rPr>
              <a:t>proposal</a:t>
            </a:r>
            <a:r>
              <a:rPr lang="fr-FR" sz="1250" dirty="0">
                <a:solidFill>
                  <a:srgbClr val="002060"/>
                </a:solidFill>
              </a:rPr>
              <a:t> &amp; </a:t>
            </a:r>
            <a:r>
              <a:rPr lang="fr-FR" sz="1250" dirty="0" err="1">
                <a:solidFill>
                  <a:srgbClr val="002060"/>
                </a:solidFill>
              </a:rPr>
              <a:t>financial</a:t>
            </a:r>
            <a:r>
              <a:rPr lang="fr-FR" sz="1250" dirty="0">
                <a:solidFill>
                  <a:srgbClr val="002060"/>
                </a:solidFill>
              </a:rPr>
              <a:t> options</a:t>
            </a:r>
          </a:p>
          <a:p>
            <a:pPr>
              <a:defRPr/>
            </a:pPr>
            <a:endParaRPr lang="fr-FR" sz="1125" b="1" dirty="0">
              <a:solidFill>
                <a:srgbClr val="002060"/>
              </a:solidFill>
            </a:endParaRPr>
          </a:p>
          <a:p>
            <a:pPr>
              <a:defRPr/>
            </a:pPr>
            <a:r>
              <a:rPr lang="fr-FR" sz="1250" b="1" dirty="0">
                <a:solidFill>
                  <a:srgbClr val="002060"/>
                </a:solidFill>
              </a:rPr>
              <a:t>MENTOR </a:t>
            </a:r>
            <a:r>
              <a:rPr lang="fr-FR" sz="1250" dirty="0" err="1">
                <a:solidFill>
                  <a:srgbClr val="002060"/>
                </a:solidFill>
              </a:rPr>
              <a:t>assignment</a:t>
            </a:r>
            <a:r>
              <a:rPr lang="fr-FR" sz="1250" dirty="0">
                <a:solidFill>
                  <a:srgbClr val="002060"/>
                </a:solidFill>
              </a:rPr>
              <a:t> </a:t>
            </a:r>
            <a:endParaRPr lang="en-US" sz="1250" dirty="0">
              <a:solidFill>
                <a:srgbClr val="002060"/>
              </a:solidFill>
            </a:endParaRPr>
          </a:p>
          <a:p>
            <a:pPr defTabSz="815578" eaLnBrk="0" fontAlgn="base" hangingPunct="0">
              <a:spcBef>
                <a:spcPct val="0"/>
              </a:spcBef>
              <a:spcAft>
                <a:spcPct val="0"/>
              </a:spcAft>
            </a:pPr>
            <a:endParaRPr lang="en-US" sz="1250" b="1" i="1" dirty="0">
              <a:solidFill>
                <a:srgbClr val="404040">
                  <a:lumMod val="40000"/>
                  <a:lumOff val="60000"/>
                </a:srgbClr>
              </a:solidFill>
            </a:endParaRPr>
          </a:p>
          <a:p>
            <a:pPr defTabSz="815578" eaLnBrk="0" fontAlgn="base" hangingPunct="0">
              <a:spcBef>
                <a:spcPct val="0"/>
              </a:spcBef>
              <a:spcAft>
                <a:spcPct val="0"/>
              </a:spcAft>
            </a:pPr>
            <a:endParaRPr lang="en-US" sz="1250" b="1" dirty="0">
              <a:solidFill>
                <a:srgbClr val="404040"/>
              </a:solidFill>
            </a:endParaRPr>
          </a:p>
        </p:txBody>
      </p:sp>
      <p:sp>
        <p:nvSpPr>
          <p:cNvPr id="29" name="Rounded Rectangle 11"/>
          <p:cNvSpPr/>
          <p:nvPr/>
        </p:nvSpPr>
        <p:spPr>
          <a:xfrm>
            <a:off x="84398" y="3845551"/>
            <a:ext cx="904875" cy="407424"/>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t"/>
          <a:lstStyle/>
          <a:p>
            <a:pPr algn="ctr" eaLnBrk="0" fontAlgn="base" hangingPunct="0">
              <a:lnSpc>
                <a:spcPct val="90000"/>
              </a:lnSpc>
              <a:spcBef>
                <a:spcPct val="0"/>
              </a:spcBef>
              <a:spcAft>
                <a:spcPct val="0"/>
              </a:spcAft>
              <a:defRPr/>
            </a:pPr>
            <a:r>
              <a:rPr lang="en-US" sz="1000" dirty="0">
                <a:solidFill>
                  <a:srgbClr val="404040"/>
                </a:solidFill>
              </a:rPr>
              <a:t>Web-</a:t>
            </a:r>
          </a:p>
          <a:p>
            <a:pPr algn="ctr" eaLnBrk="0" fontAlgn="base" hangingPunct="0">
              <a:lnSpc>
                <a:spcPct val="90000"/>
              </a:lnSpc>
              <a:spcBef>
                <a:spcPct val="0"/>
              </a:spcBef>
              <a:spcAft>
                <a:spcPct val="0"/>
              </a:spcAft>
              <a:defRPr/>
            </a:pPr>
            <a:r>
              <a:rPr lang="en-US" sz="1000" dirty="0">
                <a:solidFill>
                  <a:srgbClr val="404040"/>
                </a:solidFill>
              </a:rPr>
              <a:t>mobile Apps</a:t>
            </a:r>
            <a:endParaRPr lang="en-US" sz="1000" b="1" i="1" dirty="0">
              <a:solidFill>
                <a:srgbClr val="898989"/>
              </a:solidFill>
            </a:endParaRPr>
          </a:p>
          <a:p>
            <a:pPr algn="ctr" defTabSz="815578" eaLnBrk="0" fontAlgn="base" hangingPunct="0">
              <a:spcBef>
                <a:spcPct val="0"/>
              </a:spcBef>
              <a:spcAft>
                <a:spcPct val="0"/>
              </a:spcAft>
            </a:pPr>
            <a:endParaRPr lang="en-US" sz="1125" b="1" i="1" dirty="0">
              <a:solidFill>
                <a:srgbClr val="404040">
                  <a:lumMod val="40000"/>
                  <a:lumOff val="60000"/>
                </a:srgbClr>
              </a:solidFill>
            </a:endParaRPr>
          </a:p>
          <a:p>
            <a:pPr algn="ctr" defTabSz="815578" eaLnBrk="0" fontAlgn="base" hangingPunct="0">
              <a:spcBef>
                <a:spcPct val="0"/>
              </a:spcBef>
              <a:spcAft>
                <a:spcPct val="0"/>
              </a:spcAft>
            </a:pPr>
            <a:endParaRPr lang="en-US" sz="1125" b="1" i="1" dirty="0">
              <a:solidFill>
                <a:srgbClr val="404040">
                  <a:lumMod val="40000"/>
                  <a:lumOff val="60000"/>
                </a:srgbClr>
              </a:solidFill>
            </a:endParaRPr>
          </a:p>
          <a:p>
            <a:pPr algn="ctr" defTabSz="815578" eaLnBrk="0" fontAlgn="base" hangingPunct="0">
              <a:spcBef>
                <a:spcPct val="0"/>
              </a:spcBef>
              <a:spcAft>
                <a:spcPct val="0"/>
              </a:spcAft>
            </a:pPr>
            <a:endParaRPr lang="en-US" sz="1125" b="1" dirty="0">
              <a:solidFill>
                <a:srgbClr val="404040"/>
              </a:solidFill>
            </a:endParaRPr>
          </a:p>
        </p:txBody>
      </p:sp>
      <p:sp>
        <p:nvSpPr>
          <p:cNvPr id="30" name="Rounded Rectangle 11"/>
          <p:cNvSpPr/>
          <p:nvPr/>
        </p:nvSpPr>
        <p:spPr>
          <a:xfrm>
            <a:off x="751148" y="3095625"/>
            <a:ext cx="693890" cy="215926"/>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eaLnBrk="0" fontAlgn="base" hangingPunct="0">
              <a:lnSpc>
                <a:spcPct val="90000"/>
              </a:lnSpc>
              <a:spcBef>
                <a:spcPct val="0"/>
              </a:spcBef>
              <a:spcAft>
                <a:spcPct val="0"/>
              </a:spcAft>
              <a:defRPr/>
            </a:pPr>
            <a:r>
              <a:rPr lang="en-US" sz="1000" dirty="0" err="1">
                <a:solidFill>
                  <a:srgbClr val="404040"/>
                </a:solidFill>
              </a:rPr>
              <a:t>Criterias</a:t>
            </a:r>
            <a:endParaRPr lang="en-US" sz="1000" b="1" dirty="0">
              <a:solidFill>
                <a:srgbClr val="404040"/>
              </a:solidFill>
            </a:endParaRPr>
          </a:p>
        </p:txBody>
      </p:sp>
      <p:sp>
        <p:nvSpPr>
          <p:cNvPr id="31" name="Rounded Rectangle 11"/>
          <p:cNvSpPr/>
          <p:nvPr/>
        </p:nvSpPr>
        <p:spPr>
          <a:xfrm>
            <a:off x="892580" y="3714750"/>
            <a:ext cx="682097" cy="218410"/>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t"/>
          <a:lstStyle/>
          <a:p>
            <a:pPr eaLnBrk="0" fontAlgn="base" hangingPunct="0">
              <a:lnSpc>
                <a:spcPct val="90000"/>
              </a:lnSpc>
              <a:spcBef>
                <a:spcPct val="0"/>
              </a:spcBef>
              <a:spcAft>
                <a:spcPct val="0"/>
              </a:spcAft>
              <a:defRPr/>
            </a:pPr>
            <a:r>
              <a:rPr lang="en-US" sz="1000" dirty="0">
                <a:solidFill>
                  <a:srgbClr val="404040"/>
                </a:solidFill>
              </a:rPr>
              <a:t>Schools</a:t>
            </a:r>
            <a:endParaRPr lang="en-US" sz="1000" b="1" i="1" dirty="0">
              <a:solidFill>
                <a:srgbClr val="404040">
                  <a:lumMod val="40000"/>
                  <a:lumOff val="60000"/>
                </a:srgbClr>
              </a:solidFill>
            </a:endParaRPr>
          </a:p>
          <a:p>
            <a:pPr defTabSz="815578" eaLnBrk="0" fontAlgn="base" hangingPunct="0">
              <a:spcBef>
                <a:spcPct val="0"/>
              </a:spcBef>
              <a:spcAft>
                <a:spcPct val="0"/>
              </a:spcAft>
            </a:pPr>
            <a:endParaRPr lang="en-US" sz="1000" b="1" dirty="0">
              <a:solidFill>
                <a:srgbClr val="404040"/>
              </a:solidFill>
            </a:endParaRPr>
          </a:p>
        </p:txBody>
      </p:sp>
      <p:cxnSp>
        <p:nvCxnSpPr>
          <p:cNvPr id="6" name="Connecteur droit avec flèche 5"/>
          <p:cNvCxnSpPr/>
          <p:nvPr/>
        </p:nvCxnSpPr>
        <p:spPr>
          <a:xfrm>
            <a:off x="1248681" y="2867851"/>
            <a:ext cx="196359" cy="12488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flipV="1">
            <a:off x="1215300" y="3573651"/>
            <a:ext cx="169864" cy="16759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AutoShape 4" descr="ésultat de recherche d'images pour &quot;twitter linkedin logo&quot;"/>
          <p:cNvSpPr>
            <a:spLocks noChangeAspect="1" noChangeArrowheads="1"/>
          </p:cNvSpPr>
          <p:nvPr/>
        </p:nvSpPr>
        <p:spPr bwMode="auto">
          <a:xfrm>
            <a:off x="96688" y="0"/>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815578" eaLnBrk="0" fontAlgn="base" hangingPunct="0">
              <a:spcBef>
                <a:spcPct val="0"/>
              </a:spcBef>
              <a:spcAft>
                <a:spcPct val="0"/>
              </a:spcAft>
            </a:pPr>
            <a:endParaRPr lang="fr-FR" sz="1625">
              <a:solidFill>
                <a:srgbClr val="404040"/>
              </a:solidFill>
              <a:latin typeface="Calibri" panose="020F0502020204030204" pitchFamily="34" charset="0"/>
              <a:ea typeface="MS PGothic" panose="020B0600070205080204" pitchFamily="34" charset="-128"/>
            </a:endParaRPr>
          </a:p>
        </p:txBody>
      </p:sp>
      <p:pic>
        <p:nvPicPr>
          <p:cNvPr id="15368" name="Picture 8" descr="fficher l'image d'orig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941" y="2422834"/>
            <a:ext cx="601957" cy="4100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fficher l'image d'orig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44688" y="942163"/>
            <a:ext cx="766855" cy="713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fficher l'image d'origin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5298" y="3163150"/>
            <a:ext cx="338713" cy="36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549846"/>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8" descr="student"/>
          <p:cNvPicPr>
            <a:picLocks noChangeAspect="1" noChangeArrowheads="1"/>
          </p:cNvPicPr>
          <p:nvPr/>
        </p:nvPicPr>
        <p:blipFill rotWithShape="1">
          <a:blip r:embed="rId3">
            <a:lum bright="70000" contrast="-70000"/>
            <a:alphaModFix amt="32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t="23998"/>
          <a:stretch/>
        </p:blipFill>
        <p:spPr bwMode="auto">
          <a:xfrm>
            <a:off x="617795" y="504862"/>
            <a:ext cx="7700888" cy="4389664"/>
          </a:xfrm>
          <a:prstGeom prst="rect">
            <a:avLst/>
          </a:prstGeom>
          <a:noFill/>
          <a:ln>
            <a:noFill/>
          </a:ln>
          <a:effectLst>
            <a:outerShdw blurRad="749300" dist="50800" dir="5400000" algn="ctr" rotWithShape="0">
              <a:srgbClr val="000000">
                <a:alpha val="29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à coins arrondis 1"/>
          <p:cNvSpPr/>
          <p:nvPr/>
        </p:nvSpPr>
        <p:spPr>
          <a:xfrm>
            <a:off x="428625" y="2699694"/>
            <a:ext cx="8446327" cy="1900843"/>
          </a:xfrm>
          <a:prstGeom prst="roundRect">
            <a:avLst/>
          </a:prstGeom>
          <a:ln>
            <a:solidFill>
              <a:schemeClr val="accent4">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5578" eaLnBrk="0" fontAlgn="base" hangingPunct="0">
              <a:spcBef>
                <a:spcPct val="0"/>
              </a:spcBef>
              <a:spcAft>
                <a:spcPct val="0"/>
              </a:spcAft>
            </a:pPr>
            <a:endParaRPr lang="fr-FR" sz="1500">
              <a:solidFill>
                <a:srgbClr val="FFFFFF"/>
              </a:solidFill>
            </a:endParaRPr>
          </a:p>
        </p:txBody>
      </p:sp>
      <p:sp>
        <p:nvSpPr>
          <p:cNvPr id="9" name="Text Placeholder 6"/>
          <p:cNvSpPr txBox="1">
            <a:spLocks/>
          </p:cNvSpPr>
          <p:nvPr/>
        </p:nvSpPr>
        <p:spPr bwMode="auto">
          <a:xfrm>
            <a:off x="4147433" y="3795469"/>
            <a:ext cx="2853442" cy="613973"/>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marL="0" indent="0" algn="l" rtl="0" eaLnBrk="1" fontAlgn="base" hangingPunct="1">
              <a:spcBef>
                <a:spcPct val="50000"/>
              </a:spcBef>
              <a:spcAft>
                <a:spcPct val="0"/>
              </a:spcAft>
              <a:buClr>
                <a:srgbClr val="6D6E70"/>
              </a:buClr>
              <a:buSzPct val="90000"/>
              <a:buFont typeface="Wingdings" pitchFamily="2" charset="2"/>
              <a:buNone/>
              <a:defRPr sz="2000">
                <a:solidFill>
                  <a:srgbClr val="6D6E70"/>
                </a:solidFill>
                <a:latin typeface="Arial" pitchFamily="34" charset="0"/>
                <a:ea typeface="+mn-ea"/>
                <a:cs typeface="Arial" pitchFamily="34" charset="0"/>
              </a:defRPr>
            </a:lvl1pPr>
            <a:lvl2pPr marL="457200" indent="0" algn="l" rtl="0" eaLnBrk="1" fontAlgn="base" hangingPunct="1">
              <a:spcBef>
                <a:spcPct val="0"/>
              </a:spcBef>
              <a:spcAft>
                <a:spcPct val="0"/>
              </a:spcAft>
              <a:buClr>
                <a:srgbClr val="6D6E70"/>
              </a:buClr>
              <a:buSzPct val="90000"/>
              <a:buFont typeface="Arial" charset="0"/>
              <a:buNone/>
              <a:defRPr sz="1800">
                <a:solidFill>
                  <a:srgbClr val="6D6E70"/>
                </a:solidFill>
                <a:latin typeface="Arial" pitchFamily="34" charset="0"/>
                <a:cs typeface="Arial" pitchFamily="34" charset="0"/>
              </a:defRPr>
            </a:lvl2pPr>
            <a:lvl3pPr marL="914400" indent="0" algn="l" rtl="0" eaLnBrk="1" fontAlgn="base" hangingPunct="1">
              <a:spcBef>
                <a:spcPct val="0"/>
              </a:spcBef>
              <a:spcAft>
                <a:spcPct val="0"/>
              </a:spcAft>
              <a:buClr>
                <a:srgbClr val="6D6E70"/>
              </a:buClr>
              <a:buSzPct val="90000"/>
              <a:buFont typeface="Wingdings" pitchFamily="2" charset="2"/>
              <a:buNone/>
              <a:defRPr sz="1600">
                <a:solidFill>
                  <a:srgbClr val="6D6E70"/>
                </a:solidFill>
                <a:latin typeface="Arial" pitchFamily="34" charset="0"/>
                <a:cs typeface="Arial" pitchFamily="34" charset="0"/>
              </a:defRPr>
            </a:lvl3pPr>
            <a:lvl4pPr marL="1371600" indent="0" algn="l" rtl="0" eaLnBrk="1" fontAlgn="base" hangingPunct="1">
              <a:spcBef>
                <a:spcPct val="20000"/>
              </a:spcBef>
              <a:spcAft>
                <a:spcPct val="0"/>
              </a:spcAft>
              <a:buClr>
                <a:schemeClr val="bg1"/>
              </a:buClr>
              <a:buNone/>
              <a:defRPr sz="1400">
                <a:solidFill>
                  <a:schemeClr val="bg1"/>
                </a:solidFill>
                <a:latin typeface="Arial" charset="0"/>
              </a:defRPr>
            </a:lvl4pPr>
            <a:lvl5pPr marL="1828800" indent="0" algn="l" rtl="0" eaLnBrk="1" fontAlgn="base" hangingPunct="1">
              <a:spcBef>
                <a:spcPct val="20000"/>
              </a:spcBef>
              <a:spcAft>
                <a:spcPct val="0"/>
              </a:spcAft>
              <a:buClr>
                <a:schemeClr val="bg1"/>
              </a:buClr>
              <a:buNone/>
              <a:defRPr sz="1400">
                <a:solidFill>
                  <a:schemeClr val="bg1"/>
                </a:solidFill>
                <a:latin typeface="Arial" charset="0"/>
              </a:defRPr>
            </a:lvl5pPr>
            <a:lvl6pPr marL="2286000" indent="0" algn="l" rtl="0" eaLnBrk="1" fontAlgn="base" hangingPunct="1">
              <a:spcBef>
                <a:spcPct val="20000"/>
              </a:spcBef>
              <a:spcAft>
                <a:spcPct val="0"/>
              </a:spcAft>
              <a:buClr>
                <a:schemeClr val="bg1"/>
              </a:buClr>
              <a:buNone/>
              <a:defRPr sz="1400">
                <a:solidFill>
                  <a:schemeClr val="bg1"/>
                </a:solidFill>
                <a:latin typeface="Arial" charset="0"/>
              </a:defRPr>
            </a:lvl6pPr>
            <a:lvl7pPr marL="2743200" indent="0" algn="l" rtl="0" eaLnBrk="1" fontAlgn="base" hangingPunct="1">
              <a:spcBef>
                <a:spcPct val="20000"/>
              </a:spcBef>
              <a:spcAft>
                <a:spcPct val="0"/>
              </a:spcAft>
              <a:buClr>
                <a:schemeClr val="bg1"/>
              </a:buClr>
              <a:buNone/>
              <a:defRPr sz="1400">
                <a:solidFill>
                  <a:schemeClr val="bg1"/>
                </a:solidFill>
                <a:latin typeface="Arial" charset="0"/>
              </a:defRPr>
            </a:lvl7pPr>
            <a:lvl8pPr marL="3200400" indent="0" algn="l" rtl="0" eaLnBrk="1" fontAlgn="base" hangingPunct="1">
              <a:spcBef>
                <a:spcPct val="20000"/>
              </a:spcBef>
              <a:spcAft>
                <a:spcPct val="0"/>
              </a:spcAft>
              <a:buClr>
                <a:schemeClr val="bg1"/>
              </a:buClr>
              <a:buNone/>
              <a:defRPr sz="1400">
                <a:solidFill>
                  <a:schemeClr val="bg1"/>
                </a:solidFill>
                <a:latin typeface="Arial" charset="0"/>
              </a:defRPr>
            </a:lvl8pPr>
            <a:lvl9pPr marL="3657600" indent="0" algn="l" rtl="0" eaLnBrk="1" fontAlgn="base" hangingPunct="1">
              <a:spcBef>
                <a:spcPct val="20000"/>
              </a:spcBef>
              <a:spcAft>
                <a:spcPct val="0"/>
              </a:spcAft>
              <a:buClr>
                <a:schemeClr val="bg1"/>
              </a:buClr>
              <a:buNone/>
              <a:defRPr sz="1400">
                <a:solidFill>
                  <a:schemeClr val="bg1"/>
                </a:solidFill>
                <a:latin typeface="Arial" charset="0"/>
              </a:defRPr>
            </a:lvl9pPr>
          </a:lstStyle>
          <a:p>
            <a:pPr marL="285750" indent="-285750">
              <a:lnSpc>
                <a:spcPct val="70000"/>
              </a:lnSpc>
              <a:buFontTx/>
              <a:buChar char="•"/>
              <a:defRPr/>
            </a:pPr>
            <a:r>
              <a:rPr lang="en-US" sz="1500" dirty="0">
                <a:solidFill>
                  <a:srgbClr val="191919"/>
                </a:solidFill>
                <a:latin typeface="Calibri" charset="0"/>
                <a:ea typeface="Calibri" charset="0"/>
                <a:cs typeface="Calibri" charset="0"/>
              </a:rPr>
              <a:t>Personality Insights</a:t>
            </a:r>
          </a:p>
          <a:p>
            <a:pPr marL="285750" indent="-285750">
              <a:lnSpc>
                <a:spcPct val="70000"/>
              </a:lnSpc>
              <a:buFontTx/>
              <a:buChar char="•"/>
              <a:defRPr/>
            </a:pPr>
            <a:endParaRPr lang="en-US" sz="1125" dirty="0">
              <a:solidFill>
                <a:srgbClr val="191919"/>
              </a:solidFill>
              <a:latin typeface="Calibri" charset="0"/>
              <a:ea typeface="Calibri" charset="0"/>
              <a:cs typeface="Calibri" charset="0"/>
            </a:endParaRPr>
          </a:p>
          <a:p>
            <a:pPr marL="285750" indent="-285750">
              <a:lnSpc>
                <a:spcPct val="70000"/>
              </a:lnSpc>
              <a:buFontTx/>
              <a:buChar char="•"/>
              <a:defRPr/>
            </a:pPr>
            <a:r>
              <a:rPr lang="en-US" sz="1500" dirty="0">
                <a:solidFill>
                  <a:srgbClr val="191919"/>
                </a:solidFill>
                <a:latin typeface="Calibri" charset="0"/>
                <a:ea typeface="Calibri" charset="0"/>
                <a:cs typeface="Calibri" charset="0"/>
              </a:rPr>
              <a:t>Tradeoff Analytics</a:t>
            </a:r>
          </a:p>
          <a:p>
            <a:pPr marL="285750" indent="-285750">
              <a:lnSpc>
                <a:spcPct val="70000"/>
              </a:lnSpc>
              <a:buFontTx/>
              <a:buChar char="•"/>
              <a:defRPr/>
            </a:pPr>
            <a:endParaRPr lang="en-US" sz="1125" dirty="0">
              <a:solidFill>
                <a:srgbClr val="191919"/>
              </a:solidFill>
              <a:latin typeface="Calibri" charset="0"/>
              <a:ea typeface="Calibri" charset="0"/>
              <a:cs typeface="Calibri" charset="0"/>
            </a:endParaRPr>
          </a:p>
          <a:p>
            <a:pPr marL="285750" indent="-285750">
              <a:lnSpc>
                <a:spcPct val="70000"/>
              </a:lnSpc>
              <a:buFontTx/>
              <a:buChar char="•"/>
              <a:defRPr/>
            </a:pPr>
            <a:r>
              <a:rPr lang="en-US" sz="1500" i="1" dirty="0">
                <a:solidFill>
                  <a:srgbClr val="404040">
                    <a:lumMod val="60000"/>
                    <a:lumOff val="40000"/>
                  </a:srgbClr>
                </a:solidFill>
                <a:latin typeface="Calibri" charset="0"/>
                <a:ea typeface="Calibri" charset="0"/>
                <a:cs typeface="Calibri" charset="0"/>
              </a:rPr>
              <a:t>Insights for Twitter</a:t>
            </a:r>
          </a:p>
        </p:txBody>
      </p:sp>
      <p:sp>
        <p:nvSpPr>
          <p:cNvPr id="14" name="Title 3"/>
          <p:cNvSpPr txBox="1">
            <a:spLocks/>
          </p:cNvSpPr>
          <p:nvPr/>
        </p:nvSpPr>
        <p:spPr bwMode="auto">
          <a:xfrm>
            <a:off x="173636" y="2348864"/>
            <a:ext cx="1218101" cy="415498"/>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3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How ?</a:t>
            </a:r>
            <a:endParaRPr lang="en-US" sz="3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endParaRPr>
          </a:p>
        </p:txBody>
      </p:sp>
      <p:pic>
        <p:nvPicPr>
          <p:cNvPr id="16" name="Picture 13"/>
          <p:cNvPicPr>
            <a:picLocks noChangeAspect="1"/>
          </p:cNvPicPr>
          <p:nvPr/>
        </p:nvPicPr>
        <p:blipFill>
          <a:blip r:embed="rId5"/>
          <a:stretch>
            <a:fillRect/>
          </a:stretch>
        </p:blipFill>
        <p:spPr>
          <a:xfrm>
            <a:off x="3572589" y="3096339"/>
            <a:ext cx="427911" cy="427911"/>
          </a:xfrm>
          <a:prstGeom prst="rect">
            <a:avLst/>
          </a:prstGeom>
        </p:spPr>
      </p:pic>
      <p:sp>
        <p:nvSpPr>
          <p:cNvPr id="17" name="Title 1"/>
          <p:cNvSpPr txBox="1">
            <a:spLocks/>
          </p:cNvSpPr>
          <p:nvPr/>
        </p:nvSpPr>
        <p:spPr>
          <a:xfrm>
            <a:off x="95250" y="59673"/>
            <a:ext cx="8816578" cy="576461"/>
          </a:xfrm>
          <a:prstGeom prst="rect">
            <a:avLst/>
          </a:prstGeom>
        </p:spPr>
        <p:txBody>
          <a:bodyPr lIns="0" tIns="0" rIns="0" bIns="0"/>
          <a:lstStyle>
            <a:lvl1pPr algn="l" defTabSz="1304925" rtl="0" eaLnBrk="0" fontAlgn="base" hangingPunct="0">
              <a:spcBef>
                <a:spcPct val="0"/>
              </a:spcBef>
              <a:spcAft>
                <a:spcPct val="0"/>
              </a:spcAft>
              <a:defRPr lang="en-US" altLang="en-US" sz="2400" kern="1200">
                <a:solidFill>
                  <a:srgbClr val="838383"/>
                </a:solidFill>
                <a:latin typeface="Arial" panose="020B0604020202020204" pitchFamily="34" charset="0"/>
                <a:ea typeface="MS PGothic" panose="020B0600070205080204" pitchFamily="34" charset="-128"/>
                <a:cs typeface="Arial" panose="020B0604020202020204" pitchFamily="34" charset="0"/>
              </a:defRPr>
            </a:lvl1pPr>
            <a:lvl2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2pPr>
            <a:lvl3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3pPr>
            <a:lvl4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4pPr>
            <a:lvl5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5pPr>
            <a:lvl6pPr marL="457200" algn="l" defTabSz="1304925" rtl="0" fontAlgn="base">
              <a:spcBef>
                <a:spcPct val="0"/>
              </a:spcBef>
              <a:spcAft>
                <a:spcPct val="0"/>
              </a:spcAft>
              <a:defRPr sz="4000">
                <a:solidFill>
                  <a:srgbClr val="606060"/>
                </a:solidFill>
                <a:latin typeface="Calibri Light" pitchFamily="34" charset="0"/>
              </a:defRPr>
            </a:lvl6pPr>
            <a:lvl7pPr marL="914400" algn="l" defTabSz="1304925" rtl="0" fontAlgn="base">
              <a:spcBef>
                <a:spcPct val="0"/>
              </a:spcBef>
              <a:spcAft>
                <a:spcPct val="0"/>
              </a:spcAft>
              <a:defRPr sz="4000">
                <a:solidFill>
                  <a:srgbClr val="606060"/>
                </a:solidFill>
                <a:latin typeface="Calibri Light" pitchFamily="34" charset="0"/>
              </a:defRPr>
            </a:lvl7pPr>
            <a:lvl8pPr marL="1371600" algn="l" defTabSz="1304925" rtl="0" fontAlgn="base">
              <a:spcBef>
                <a:spcPct val="0"/>
              </a:spcBef>
              <a:spcAft>
                <a:spcPct val="0"/>
              </a:spcAft>
              <a:defRPr sz="4000">
                <a:solidFill>
                  <a:srgbClr val="606060"/>
                </a:solidFill>
                <a:latin typeface="Calibri Light" pitchFamily="34" charset="0"/>
              </a:defRPr>
            </a:lvl8pPr>
            <a:lvl9pPr marL="1828800" algn="l" defTabSz="1304925" rtl="0" fontAlgn="base">
              <a:spcBef>
                <a:spcPct val="0"/>
              </a:spcBef>
              <a:spcAft>
                <a:spcPct val="0"/>
              </a:spcAft>
              <a:defRPr sz="4000">
                <a:solidFill>
                  <a:srgbClr val="606060"/>
                </a:solidFill>
                <a:latin typeface="Calibri Light" pitchFamily="34" charset="0"/>
              </a:defRPr>
            </a:lvl9pPr>
          </a:lstStyle>
          <a:p>
            <a:r>
              <a:rPr sz="1500" dirty="0">
                <a:solidFill>
                  <a:srgbClr val="00B0F0"/>
                </a:solidFill>
              </a:rPr>
              <a:t>Cognitive Job Finder </a:t>
            </a:r>
            <a:endParaRPr sz="1500" b="1" dirty="0">
              <a:solidFill>
                <a:srgbClr val="92D050"/>
              </a:solidFill>
            </a:endParaRPr>
          </a:p>
        </p:txBody>
      </p:sp>
      <p:pic>
        <p:nvPicPr>
          <p:cNvPr id="3" name="Image 2"/>
          <p:cNvPicPr>
            <a:picLocks noChangeAspect="1"/>
          </p:cNvPicPr>
          <p:nvPr/>
        </p:nvPicPr>
        <p:blipFill>
          <a:blip r:embed="rId6"/>
          <a:stretch>
            <a:fillRect/>
          </a:stretch>
        </p:blipFill>
        <p:spPr>
          <a:xfrm>
            <a:off x="8536038" y="5578836"/>
            <a:ext cx="215391" cy="201383"/>
          </a:xfrm>
          <a:prstGeom prst="rect">
            <a:avLst/>
          </a:prstGeom>
        </p:spPr>
      </p:pic>
      <p:pic>
        <p:nvPicPr>
          <p:cNvPr id="2052" name="Picture 4" descr="fficher l'image d'origin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2361" y="3092552"/>
            <a:ext cx="583919" cy="5839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8"/>
          <a:stretch>
            <a:fillRect/>
          </a:stretch>
        </p:blipFill>
        <p:spPr>
          <a:xfrm>
            <a:off x="3507185" y="4048125"/>
            <a:ext cx="588565" cy="500281"/>
          </a:xfrm>
          <a:prstGeom prst="rect">
            <a:avLst/>
          </a:prstGeom>
        </p:spPr>
      </p:pic>
      <p:pic>
        <p:nvPicPr>
          <p:cNvPr id="19" name="Picture 11"/>
          <p:cNvPicPr>
            <a:picLocks noChangeAspect="1"/>
          </p:cNvPicPr>
          <p:nvPr/>
        </p:nvPicPr>
        <p:blipFill>
          <a:blip r:embed="rId9"/>
          <a:stretch>
            <a:fillRect/>
          </a:stretch>
        </p:blipFill>
        <p:spPr>
          <a:xfrm>
            <a:off x="3574307" y="3571875"/>
            <a:ext cx="426193" cy="426193"/>
          </a:xfrm>
          <a:prstGeom prst="rect">
            <a:avLst/>
          </a:prstGeom>
        </p:spPr>
      </p:pic>
      <p:sp>
        <p:nvSpPr>
          <p:cNvPr id="23" name="TextBox 7"/>
          <p:cNvSpPr txBox="1"/>
          <p:nvPr/>
        </p:nvSpPr>
        <p:spPr>
          <a:xfrm>
            <a:off x="6795081" y="3172547"/>
            <a:ext cx="2206044" cy="1338828"/>
          </a:xfrm>
          <a:prstGeom prst="rect">
            <a:avLst/>
          </a:prstGeom>
          <a:noFill/>
        </p:spPr>
        <p:txBody>
          <a:bodyPr wrap="square" rtlCol="0">
            <a:spAutoFit/>
          </a:bodyPr>
          <a:lstStyle/>
          <a:p>
            <a:pPr marL="285750" indent="-285750" fontAlgn="base">
              <a:lnSpc>
                <a:spcPct val="90000"/>
              </a:lnSpc>
              <a:spcBef>
                <a:spcPct val="0"/>
              </a:spcBef>
              <a:spcAft>
                <a:spcPct val="0"/>
              </a:spcAft>
              <a:buFont typeface="Arial"/>
              <a:buChar char="•"/>
            </a:pPr>
            <a:r>
              <a:rPr lang="en-US" sz="1500" dirty="0">
                <a:solidFill>
                  <a:srgbClr val="191919"/>
                </a:solidFill>
                <a:latin typeface="Calibri" charset="0"/>
                <a:ea typeface="Calibri" charset="0"/>
                <a:cs typeface="Calibri" charset="0"/>
              </a:rPr>
              <a:t>Social media data</a:t>
            </a:r>
          </a:p>
          <a:p>
            <a:pPr marL="285750" indent="-285750" fontAlgn="base">
              <a:lnSpc>
                <a:spcPct val="90000"/>
              </a:lnSpc>
              <a:spcBef>
                <a:spcPct val="0"/>
              </a:spcBef>
              <a:spcAft>
                <a:spcPct val="0"/>
              </a:spcAft>
              <a:buFont typeface="Arial"/>
              <a:buChar char="•"/>
            </a:pPr>
            <a:r>
              <a:rPr lang="en-US" sz="1500">
                <a:solidFill>
                  <a:srgbClr val="191919"/>
                </a:solidFill>
                <a:latin typeface="Calibri" charset="0"/>
                <a:ea typeface="Calibri" charset="0"/>
                <a:cs typeface="Calibri" charset="0"/>
              </a:rPr>
              <a:t>Candidate data</a:t>
            </a:r>
            <a:endParaRPr lang="en-US" sz="1500" dirty="0">
              <a:solidFill>
                <a:srgbClr val="191919"/>
              </a:solidFill>
              <a:latin typeface="Calibri" charset="0"/>
              <a:ea typeface="Calibri" charset="0"/>
              <a:cs typeface="Calibri" charset="0"/>
            </a:endParaRPr>
          </a:p>
          <a:p>
            <a:pPr marL="285750" indent="-285750" fontAlgn="base">
              <a:lnSpc>
                <a:spcPct val="90000"/>
              </a:lnSpc>
              <a:spcBef>
                <a:spcPct val="0"/>
              </a:spcBef>
              <a:spcAft>
                <a:spcPct val="0"/>
              </a:spcAft>
              <a:buFont typeface="Arial"/>
              <a:buChar char="•"/>
            </a:pPr>
            <a:r>
              <a:rPr lang="en-US" sz="1500" dirty="0">
                <a:solidFill>
                  <a:srgbClr val="404040">
                    <a:lumMod val="60000"/>
                    <a:lumOff val="40000"/>
                  </a:srgbClr>
                </a:solidFill>
                <a:latin typeface="Calibri" charset="0"/>
                <a:ea typeface="Calibri" charset="0"/>
                <a:cs typeface="Calibri" charset="0"/>
              </a:rPr>
              <a:t>Market Trends Data </a:t>
            </a:r>
          </a:p>
          <a:p>
            <a:pPr marL="285750" indent="-285750" fontAlgn="base">
              <a:lnSpc>
                <a:spcPct val="90000"/>
              </a:lnSpc>
              <a:spcBef>
                <a:spcPct val="0"/>
              </a:spcBef>
              <a:spcAft>
                <a:spcPct val="0"/>
              </a:spcAft>
              <a:buFont typeface="Arial"/>
              <a:buChar char="•"/>
            </a:pPr>
            <a:r>
              <a:rPr lang="en-US" sz="1500" dirty="0">
                <a:solidFill>
                  <a:srgbClr val="191919"/>
                </a:solidFill>
                <a:latin typeface="Calibri" charset="0"/>
                <a:ea typeface="Calibri" charset="0"/>
                <a:cs typeface="Calibri" charset="0"/>
              </a:rPr>
              <a:t>Job profile</a:t>
            </a:r>
          </a:p>
          <a:p>
            <a:pPr marL="285750" indent="-285750" fontAlgn="base">
              <a:lnSpc>
                <a:spcPct val="90000"/>
              </a:lnSpc>
              <a:spcBef>
                <a:spcPct val="0"/>
              </a:spcBef>
              <a:spcAft>
                <a:spcPct val="0"/>
              </a:spcAft>
              <a:buFont typeface="Arial"/>
              <a:buChar char="•"/>
            </a:pPr>
            <a:r>
              <a:rPr lang="en-US" sz="1500" dirty="0">
                <a:solidFill>
                  <a:srgbClr val="404040">
                    <a:lumMod val="60000"/>
                    <a:lumOff val="40000"/>
                  </a:srgbClr>
                </a:solidFill>
                <a:latin typeface="Calibri" charset="0"/>
                <a:ea typeface="Calibri" charset="0"/>
                <a:cs typeface="Calibri" charset="0"/>
              </a:rPr>
              <a:t>Job offerings </a:t>
            </a:r>
          </a:p>
          <a:p>
            <a:pPr marL="285750" indent="-285750" fontAlgn="base">
              <a:lnSpc>
                <a:spcPct val="90000"/>
              </a:lnSpc>
              <a:spcBef>
                <a:spcPct val="0"/>
              </a:spcBef>
              <a:spcAft>
                <a:spcPct val="0"/>
              </a:spcAft>
              <a:buFont typeface="Arial"/>
              <a:buChar char="•"/>
            </a:pPr>
            <a:r>
              <a:rPr lang="en-US" sz="1500" dirty="0">
                <a:solidFill>
                  <a:srgbClr val="404040">
                    <a:lumMod val="60000"/>
                    <a:lumOff val="40000"/>
                  </a:srgbClr>
                </a:solidFill>
                <a:latin typeface="Calibri" charset="0"/>
                <a:ea typeface="Calibri" charset="0"/>
                <a:cs typeface="Calibri" charset="0"/>
              </a:rPr>
              <a:t>Training offerings</a:t>
            </a:r>
            <a:r>
              <a:rPr lang="is-IS" sz="1500" dirty="0">
                <a:solidFill>
                  <a:srgbClr val="404040">
                    <a:lumMod val="60000"/>
                    <a:lumOff val="40000"/>
                  </a:srgbClr>
                </a:solidFill>
                <a:latin typeface="Calibri" charset="0"/>
                <a:ea typeface="Calibri" charset="0"/>
                <a:cs typeface="Calibri" charset="0"/>
              </a:rPr>
              <a:t>…</a:t>
            </a:r>
            <a:endParaRPr lang="en-US" sz="1500" dirty="0">
              <a:solidFill>
                <a:srgbClr val="404040">
                  <a:lumMod val="60000"/>
                  <a:lumOff val="40000"/>
                </a:srgbClr>
              </a:solidFill>
              <a:latin typeface="Calibri" charset="0"/>
              <a:ea typeface="Calibri" charset="0"/>
              <a:cs typeface="Calibri" charset="0"/>
            </a:endParaRPr>
          </a:p>
        </p:txBody>
      </p:sp>
      <p:sp>
        <p:nvSpPr>
          <p:cNvPr id="12" name="Rectangle 11"/>
          <p:cNvSpPr/>
          <p:nvPr/>
        </p:nvSpPr>
        <p:spPr>
          <a:xfrm>
            <a:off x="1276805" y="3726544"/>
            <a:ext cx="2104571" cy="784830"/>
          </a:xfrm>
          <a:prstGeom prst="rect">
            <a:avLst/>
          </a:prstGeom>
        </p:spPr>
        <p:txBody>
          <a:bodyPr wrap="square">
            <a:spAutoFit/>
          </a:bodyPr>
          <a:lstStyle/>
          <a:p>
            <a:pPr marL="285750" indent="-285750" eaLnBrk="0" fontAlgn="base" hangingPunct="0">
              <a:spcBef>
                <a:spcPct val="0"/>
              </a:spcBef>
              <a:spcAft>
                <a:spcPct val="0"/>
              </a:spcAft>
              <a:buFontTx/>
              <a:buChar char="•"/>
              <a:defRPr/>
            </a:pPr>
            <a:r>
              <a:rPr lang="en-US" sz="1500" dirty="0">
                <a:solidFill>
                  <a:srgbClr val="191919"/>
                </a:solidFill>
                <a:latin typeface="Calibri" panose="020F0502020204030204" pitchFamily="34" charset="0"/>
                <a:ea typeface="MS PGothic" panose="020B0600070205080204" pitchFamily="34" charset="-128"/>
              </a:rPr>
              <a:t>Mobile / Web Apps</a:t>
            </a:r>
          </a:p>
          <a:p>
            <a:pPr marL="285750" indent="-285750" eaLnBrk="0" fontAlgn="base" hangingPunct="0">
              <a:spcBef>
                <a:spcPct val="0"/>
              </a:spcBef>
              <a:spcAft>
                <a:spcPct val="0"/>
              </a:spcAft>
              <a:buFontTx/>
              <a:buChar char="•"/>
              <a:defRPr/>
            </a:pPr>
            <a:r>
              <a:rPr lang="en-US" sz="1500" i="1" dirty="0">
                <a:solidFill>
                  <a:srgbClr val="404040">
                    <a:lumMod val="60000"/>
                    <a:lumOff val="40000"/>
                  </a:srgbClr>
                </a:solidFill>
                <a:latin typeface="Calibri" panose="020F0502020204030204" pitchFamily="34" charset="0"/>
                <a:ea typeface="MS PGothic" panose="020B0600070205080204" pitchFamily="34" charset="-128"/>
              </a:rPr>
              <a:t>IBM Systems -Analytics </a:t>
            </a:r>
            <a:r>
              <a:rPr lang="fr-FR" sz="1500" i="1" dirty="0">
                <a:solidFill>
                  <a:srgbClr val="404040">
                    <a:lumMod val="60000"/>
                    <a:lumOff val="40000"/>
                  </a:srgbClr>
                </a:solidFill>
                <a:latin typeface="Calibri" panose="020F0502020204030204" pitchFamily="34" charset="0"/>
                <a:ea typeface="MS PGothic" panose="020B0600070205080204" pitchFamily="34" charset="-128"/>
              </a:rPr>
              <a:t>solutions</a:t>
            </a:r>
          </a:p>
        </p:txBody>
      </p:sp>
      <p:pic>
        <p:nvPicPr>
          <p:cNvPr id="18" name="Image 17"/>
          <p:cNvPicPr>
            <a:picLocks noChangeAspect="1"/>
          </p:cNvPicPr>
          <p:nvPr/>
        </p:nvPicPr>
        <p:blipFill>
          <a:blip r:embed="rId10"/>
          <a:stretch>
            <a:fillRect/>
          </a:stretch>
        </p:blipFill>
        <p:spPr>
          <a:xfrm>
            <a:off x="2101686" y="3131345"/>
            <a:ext cx="492125" cy="468313"/>
          </a:xfrm>
          <a:prstGeom prst="rect">
            <a:avLst/>
          </a:prstGeom>
        </p:spPr>
      </p:pic>
      <p:pic>
        <p:nvPicPr>
          <p:cNvPr id="20" name="Image 19"/>
          <p:cNvPicPr>
            <a:picLocks noChangeAspect="1"/>
          </p:cNvPicPr>
          <p:nvPr/>
        </p:nvPicPr>
        <p:blipFill>
          <a:blip r:embed="rId11"/>
          <a:stretch>
            <a:fillRect/>
          </a:stretch>
        </p:blipFill>
        <p:spPr>
          <a:xfrm>
            <a:off x="2549663" y="3136469"/>
            <a:ext cx="501691" cy="458065"/>
          </a:xfrm>
          <a:prstGeom prst="rect">
            <a:avLst/>
          </a:prstGeom>
        </p:spPr>
      </p:pic>
      <p:sp>
        <p:nvSpPr>
          <p:cNvPr id="30" name="Title 3"/>
          <p:cNvSpPr txBox="1">
            <a:spLocks/>
          </p:cNvSpPr>
          <p:nvPr/>
        </p:nvSpPr>
        <p:spPr bwMode="auto">
          <a:xfrm>
            <a:off x="3951786" y="2835472"/>
            <a:ext cx="2397281" cy="27699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Selected Watson API</a:t>
            </a:r>
            <a:endPar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endParaRPr>
          </a:p>
        </p:txBody>
      </p:sp>
      <p:sp>
        <p:nvSpPr>
          <p:cNvPr id="31" name="Title 3"/>
          <p:cNvSpPr txBox="1">
            <a:spLocks/>
          </p:cNvSpPr>
          <p:nvPr/>
        </p:nvSpPr>
        <p:spPr bwMode="auto">
          <a:xfrm>
            <a:off x="7142674" y="2805610"/>
            <a:ext cx="991203" cy="27699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Data</a:t>
            </a:r>
            <a:endPar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endParaRPr>
          </a:p>
        </p:txBody>
      </p:sp>
      <p:sp>
        <p:nvSpPr>
          <p:cNvPr id="22" name="Title 3"/>
          <p:cNvSpPr txBox="1">
            <a:spLocks/>
          </p:cNvSpPr>
          <p:nvPr/>
        </p:nvSpPr>
        <p:spPr bwMode="auto">
          <a:xfrm>
            <a:off x="2762250" y="354735"/>
            <a:ext cx="2714625" cy="415498"/>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3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Value Proposition</a:t>
            </a:r>
            <a:endParaRPr lang="en-US" sz="1750" b="1" dirty="0">
              <a:solidFill>
                <a:srgbClr val="404040"/>
              </a:solidFill>
              <a:latin typeface="Arial"/>
              <a:cs typeface="Arial"/>
            </a:endParaRPr>
          </a:p>
        </p:txBody>
      </p:sp>
      <p:sp>
        <p:nvSpPr>
          <p:cNvPr id="24" name="Title 3"/>
          <p:cNvSpPr txBox="1">
            <a:spLocks/>
          </p:cNvSpPr>
          <p:nvPr/>
        </p:nvSpPr>
        <p:spPr bwMode="auto">
          <a:xfrm>
            <a:off x="1956849" y="2796157"/>
            <a:ext cx="1253583" cy="27699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000" b="1" kern="0" dirty="0" err="1">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Bluemix</a:t>
            </a:r>
            <a:endPar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endParaRPr>
          </a:p>
        </p:txBody>
      </p:sp>
      <p:pic>
        <p:nvPicPr>
          <p:cNvPr id="28" name="Imag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795" y="3115544"/>
            <a:ext cx="585816" cy="1045819"/>
          </a:xfrm>
          <a:prstGeom prst="rect">
            <a:avLst/>
          </a:prstGeom>
        </p:spPr>
      </p:pic>
      <p:sp>
        <p:nvSpPr>
          <p:cNvPr id="29" name="Rounded Rectangle 5"/>
          <p:cNvSpPr/>
          <p:nvPr/>
        </p:nvSpPr>
        <p:spPr>
          <a:xfrm>
            <a:off x="3121662" y="1081323"/>
            <a:ext cx="2783838" cy="1199496"/>
          </a:xfrm>
          <a:prstGeom prst="roundRect">
            <a:avLst/>
          </a:prstGeom>
          <a:noFill/>
          <a:ln>
            <a:solidFill>
              <a:schemeClr val="tx2">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214313" indent="-214313" defTabSz="815578" eaLnBrk="0" fontAlgn="base" hangingPunct="0">
              <a:spcBef>
                <a:spcPct val="0"/>
              </a:spcBef>
              <a:spcAft>
                <a:spcPct val="0"/>
              </a:spcAft>
              <a:buFont typeface="Arial" charset="0"/>
              <a:buChar char="•"/>
            </a:pPr>
            <a:r>
              <a:rPr lang="en-US" sz="1500" b="1" dirty="0">
                <a:solidFill>
                  <a:srgbClr val="404040"/>
                </a:solidFill>
                <a:latin typeface="Arial"/>
                <a:cs typeface="Arial"/>
              </a:rPr>
              <a:t>Savings by reducing unemployment  </a:t>
            </a:r>
            <a:r>
              <a:rPr lang="en-US" sz="1250" dirty="0">
                <a:solidFill>
                  <a:srgbClr val="6D6E70"/>
                </a:solidFill>
                <a:latin typeface="Arial" charset="0"/>
                <a:ea typeface="Arial" charset="0"/>
                <a:cs typeface="Arial" charset="0"/>
              </a:rPr>
              <a:t>(Cost of 1 unemployed person per year: 28737 € </a:t>
            </a:r>
            <a:r>
              <a:rPr lang="en-US" sz="1250" i="1" dirty="0">
                <a:solidFill>
                  <a:srgbClr val="6D6E70"/>
                </a:solidFill>
                <a:latin typeface="Arial" charset="0"/>
                <a:ea typeface="Arial" charset="0"/>
                <a:cs typeface="Arial" charset="0"/>
              </a:rPr>
              <a:t>in France)</a:t>
            </a:r>
          </a:p>
          <a:p>
            <a:pPr marL="214313" indent="-214313" defTabSz="815578" eaLnBrk="0" fontAlgn="base" hangingPunct="0">
              <a:spcBef>
                <a:spcPct val="0"/>
              </a:spcBef>
              <a:spcAft>
                <a:spcPct val="0"/>
              </a:spcAft>
              <a:buFont typeface="Arial" charset="0"/>
              <a:buChar char="•"/>
            </a:pPr>
            <a:r>
              <a:rPr lang="en-US" sz="1250" dirty="0">
                <a:solidFill>
                  <a:srgbClr val="6D6E70"/>
                </a:solidFill>
                <a:latin typeface="Arial" charset="0"/>
                <a:ea typeface="Arial" charset="0"/>
                <a:cs typeface="Arial" charset="0"/>
              </a:rPr>
              <a:t>Impact on PIB (</a:t>
            </a:r>
            <a:r>
              <a:rPr lang="en-US" sz="1250" dirty="0" err="1">
                <a:solidFill>
                  <a:srgbClr val="6D6E70"/>
                </a:solidFill>
                <a:latin typeface="Arial" charset="0"/>
                <a:ea typeface="Arial" charset="0"/>
                <a:cs typeface="Arial" charset="0"/>
              </a:rPr>
              <a:t>loi</a:t>
            </a:r>
            <a:r>
              <a:rPr lang="en-US" sz="1250" dirty="0">
                <a:solidFill>
                  <a:srgbClr val="6D6E70"/>
                </a:solidFill>
                <a:latin typeface="Arial" charset="0"/>
                <a:ea typeface="Arial" charset="0"/>
                <a:cs typeface="Arial" charset="0"/>
              </a:rPr>
              <a:t> </a:t>
            </a:r>
            <a:r>
              <a:rPr lang="en-US" sz="1250" dirty="0" err="1">
                <a:solidFill>
                  <a:srgbClr val="6D6E70"/>
                </a:solidFill>
                <a:latin typeface="Arial" charset="0"/>
                <a:ea typeface="Arial" charset="0"/>
                <a:cs typeface="Arial" charset="0"/>
              </a:rPr>
              <a:t>d’Okun</a:t>
            </a:r>
            <a:r>
              <a:rPr lang="en-US" sz="1250" dirty="0">
                <a:solidFill>
                  <a:srgbClr val="6D6E70"/>
                </a:solidFill>
                <a:latin typeface="Arial" charset="0"/>
                <a:ea typeface="Arial" charset="0"/>
                <a:cs typeface="Arial" charset="0"/>
              </a:rPr>
              <a:t>)</a:t>
            </a:r>
          </a:p>
          <a:p>
            <a:pPr marL="214313" indent="-214313" defTabSz="815578" eaLnBrk="0" fontAlgn="base" hangingPunct="0">
              <a:spcBef>
                <a:spcPct val="0"/>
              </a:spcBef>
              <a:spcAft>
                <a:spcPct val="0"/>
              </a:spcAft>
              <a:buFont typeface="Arial" charset="0"/>
              <a:buChar char="•"/>
            </a:pPr>
            <a:endParaRPr lang="en-US" sz="1500" dirty="0">
              <a:solidFill>
                <a:srgbClr val="404040"/>
              </a:solidFill>
              <a:latin typeface="Arial"/>
              <a:cs typeface="Arial"/>
            </a:endParaRPr>
          </a:p>
          <a:p>
            <a:pPr algn="ctr" defTabSz="815578" eaLnBrk="0" fontAlgn="base" hangingPunct="0">
              <a:spcBef>
                <a:spcPct val="0"/>
              </a:spcBef>
              <a:spcAft>
                <a:spcPct val="0"/>
              </a:spcAft>
            </a:pPr>
            <a:endParaRPr lang="en-US" sz="1250" b="1" i="1" dirty="0">
              <a:solidFill>
                <a:srgbClr val="898989"/>
              </a:solidFill>
              <a:latin typeface="Arial" charset="0"/>
              <a:ea typeface="Arial" charset="0"/>
              <a:cs typeface="Arial" charset="0"/>
            </a:endParaRPr>
          </a:p>
          <a:p>
            <a:pPr algn="ctr" defTabSz="815578" eaLnBrk="0" fontAlgn="base" hangingPunct="0">
              <a:spcBef>
                <a:spcPct val="0"/>
              </a:spcBef>
              <a:spcAft>
                <a:spcPct val="0"/>
              </a:spcAft>
            </a:pPr>
            <a:endParaRPr lang="en-US" sz="1250" b="1" i="1" dirty="0">
              <a:solidFill>
                <a:srgbClr val="898989"/>
              </a:solidFill>
            </a:endParaRPr>
          </a:p>
          <a:p>
            <a:pPr algn="ctr" defTabSz="815578" eaLnBrk="0" fontAlgn="base" hangingPunct="0">
              <a:spcBef>
                <a:spcPct val="0"/>
              </a:spcBef>
              <a:spcAft>
                <a:spcPct val="0"/>
              </a:spcAft>
            </a:pPr>
            <a:endParaRPr lang="en-US" sz="1250" b="1" dirty="0">
              <a:solidFill>
                <a:srgbClr val="404040"/>
              </a:solidFill>
            </a:endParaRPr>
          </a:p>
        </p:txBody>
      </p:sp>
      <p:sp>
        <p:nvSpPr>
          <p:cNvPr id="25" name="Title 3"/>
          <p:cNvSpPr txBox="1">
            <a:spLocks/>
          </p:cNvSpPr>
          <p:nvPr/>
        </p:nvSpPr>
        <p:spPr bwMode="auto">
          <a:xfrm>
            <a:off x="285750" y="866001"/>
            <a:ext cx="2359080" cy="27699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For Y&amp;Z Generation</a:t>
            </a:r>
            <a:endParaRPr lang="en-US" sz="2000" b="1" dirty="0">
              <a:solidFill>
                <a:srgbClr val="404040"/>
              </a:solidFill>
              <a:latin typeface="Arial"/>
              <a:cs typeface="Arial"/>
            </a:endParaRPr>
          </a:p>
        </p:txBody>
      </p:sp>
      <p:sp>
        <p:nvSpPr>
          <p:cNvPr id="26" name="Title 3"/>
          <p:cNvSpPr txBox="1">
            <a:spLocks/>
          </p:cNvSpPr>
          <p:nvPr/>
        </p:nvSpPr>
        <p:spPr bwMode="auto">
          <a:xfrm>
            <a:off x="3143250" y="809625"/>
            <a:ext cx="1905000" cy="27699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For Government</a:t>
            </a:r>
            <a:endParaRPr lang="en-US" sz="2000" b="1" dirty="0">
              <a:solidFill>
                <a:srgbClr val="404040"/>
              </a:solidFill>
              <a:latin typeface="Arial"/>
              <a:cs typeface="Arial"/>
            </a:endParaRPr>
          </a:p>
        </p:txBody>
      </p:sp>
      <p:sp>
        <p:nvSpPr>
          <p:cNvPr id="32" name="Title 3"/>
          <p:cNvSpPr txBox="1">
            <a:spLocks/>
          </p:cNvSpPr>
          <p:nvPr/>
        </p:nvSpPr>
        <p:spPr bwMode="auto">
          <a:xfrm>
            <a:off x="6212923" y="818376"/>
            <a:ext cx="1905000" cy="276999"/>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2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For Companies</a:t>
            </a:r>
            <a:endParaRPr lang="en-US" sz="2000" b="1" dirty="0">
              <a:solidFill>
                <a:srgbClr val="404040"/>
              </a:solidFill>
              <a:latin typeface="Arial"/>
              <a:cs typeface="Arial"/>
            </a:endParaRPr>
          </a:p>
        </p:txBody>
      </p:sp>
      <p:sp>
        <p:nvSpPr>
          <p:cNvPr id="33" name="Rounded Rectangle 5"/>
          <p:cNvSpPr/>
          <p:nvPr/>
        </p:nvSpPr>
        <p:spPr>
          <a:xfrm>
            <a:off x="24650" y="1128399"/>
            <a:ext cx="2997895" cy="1132120"/>
          </a:xfrm>
          <a:prstGeom prst="roundRect">
            <a:avLst/>
          </a:prstGeom>
          <a:noFill/>
          <a:ln>
            <a:solidFill>
              <a:schemeClr val="tx2">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214313" indent="-214313" defTabSz="815578" eaLnBrk="0" fontAlgn="base" hangingPunct="0">
              <a:spcBef>
                <a:spcPct val="0"/>
              </a:spcBef>
              <a:spcAft>
                <a:spcPct val="0"/>
              </a:spcAft>
              <a:buFont typeface="Arial" charset="0"/>
              <a:buChar char="•"/>
            </a:pPr>
            <a:r>
              <a:rPr lang="en-US" sz="1500" b="1" dirty="0">
                <a:solidFill>
                  <a:srgbClr val="404040"/>
                </a:solidFill>
                <a:latin typeface="Arial"/>
                <a:cs typeface="Arial"/>
              </a:rPr>
              <a:t>Personal Assistant </a:t>
            </a:r>
            <a:r>
              <a:rPr lang="en-US" sz="1500" dirty="0">
                <a:solidFill>
                  <a:srgbClr val="404040"/>
                </a:solidFill>
                <a:latin typeface="Arial"/>
                <a:cs typeface="Arial"/>
              </a:rPr>
              <a:t>to find the </a:t>
            </a:r>
            <a:r>
              <a:rPr lang="en-US" sz="1500" b="1" dirty="0">
                <a:solidFill>
                  <a:srgbClr val="404040"/>
                </a:solidFill>
                <a:latin typeface="Arial"/>
                <a:cs typeface="Arial"/>
              </a:rPr>
              <a:t>right Job for the person</a:t>
            </a:r>
          </a:p>
          <a:p>
            <a:pPr marL="214313" indent="-214313" defTabSz="815578" eaLnBrk="0" fontAlgn="base" hangingPunct="0">
              <a:spcBef>
                <a:spcPct val="0"/>
              </a:spcBef>
              <a:spcAft>
                <a:spcPct val="0"/>
              </a:spcAft>
              <a:buFont typeface="Arial" charset="0"/>
              <a:buChar char="•"/>
            </a:pPr>
            <a:r>
              <a:rPr lang="en-US" sz="1500" dirty="0">
                <a:solidFill>
                  <a:srgbClr val="404040"/>
                </a:solidFill>
                <a:latin typeface="Arial"/>
                <a:cs typeface="Arial"/>
              </a:rPr>
              <a:t>“</a:t>
            </a:r>
            <a:r>
              <a:rPr lang="en-US" sz="1500" b="1" dirty="0">
                <a:solidFill>
                  <a:srgbClr val="404040"/>
                </a:solidFill>
                <a:latin typeface="Arial"/>
                <a:cs typeface="Arial"/>
              </a:rPr>
              <a:t>Happiness at work</a:t>
            </a:r>
            <a:r>
              <a:rPr lang="en-US" sz="1500" dirty="0">
                <a:solidFill>
                  <a:srgbClr val="404040"/>
                </a:solidFill>
                <a:latin typeface="Arial"/>
                <a:cs typeface="Arial"/>
              </a:rPr>
              <a:t>” </a:t>
            </a:r>
            <a:r>
              <a:rPr lang="en-US" sz="1250" dirty="0">
                <a:solidFill>
                  <a:srgbClr val="404040"/>
                </a:solidFill>
                <a:latin typeface="Arial"/>
                <a:cs typeface="Arial"/>
              </a:rPr>
              <a:t>(one important motivation factor)</a:t>
            </a:r>
          </a:p>
          <a:p>
            <a:pPr algn="ctr" defTabSz="815578" eaLnBrk="0" fontAlgn="base" hangingPunct="0">
              <a:spcBef>
                <a:spcPct val="0"/>
              </a:spcBef>
              <a:spcAft>
                <a:spcPct val="0"/>
              </a:spcAft>
            </a:pPr>
            <a:endParaRPr lang="en-US" sz="1250" i="1" dirty="0">
              <a:solidFill>
                <a:srgbClr val="898989"/>
              </a:solidFill>
              <a:latin typeface="Arial" charset="0"/>
              <a:ea typeface="Arial" charset="0"/>
              <a:cs typeface="Arial" charset="0"/>
            </a:endParaRPr>
          </a:p>
          <a:p>
            <a:pPr algn="ctr" defTabSz="815578" eaLnBrk="0" fontAlgn="base" hangingPunct="0">
              <a:spcBef>
                <a:spcPct val="0"/>
              </a:spcBef>
              <a:spcAft>
                <a:spcPct val="0"/>
              </a:spcAft>
            </a:pPr>
            <a:endParaRPr lang="en-US" sz="1250" b="1" i="1" dirty="0">
              <a:solidFill>
                <a:srgbClr val="898989"/>
              </a:solidFill>
            </a:endParaRPr>
          </a:p>
          <a:p>
            <a:pPr algn="ctr" defTabSz="815578" eaLnBrk="0" fontAlgn="base" hangingPunct="0">
              <a:spcBef>
                <a:spcPct val="0"/>
              </a:spcBef>
              <a:spcAft>
                <a:spcPct val="0"/>
              </a:spcAft>
            </a:pPr>
            <a:endParaRPr lang="en-US" sz="1250" b="1" dirty="0">
              <a:solidFill>
                <a:srgbClr val="404040"/>
              </a:solidFill>
            </a:endParaRPr>
          </a:p>
        </p:txBody>
      </p:sp>
      <p:sp>
        <p:nvSpPr>
          <p:cNvPr id="34" name="Rounded Rectangle 5"/>
          <p:cNvSpPr/>
          <p:nvPr/>
        </p:nvSpPr>
        <p:spPr>
          <a:xfrm>
            <a:off x="6054769" y="1066667"/>
            <a:ext cx="2946356" cy="1231914"/>
          </a:xfrm>
          <a:prstGeom prst="roundRect">
            <a:avLst/>
          </a:prstGeom>
          <a:noFill/>
          <a:ln>
            <a:solidFill>
              <a:schemeClr val="tx2">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214313" indent="-214313" defTabSz="815578" eaLnBrk="0" fontAlgn="base" hangingPunct="0">
              <a:spcBef>
                <a:spcPct val="0"/>
              </a:spcBef>
              <a:spcAft>
                <a:spcPct val="0"/>
              </a:spcAft>
              <a:buFont typeface="Arial" charset="0"/>
              <a:buChar char="•"/>
            </a:pPr>
            <a:r>
              <a:rPr lang="en-US" sz="1500" b="1" dirty="0">
                <a:solidFill>
                  <a:srgbClr val="404040"/>
                </a:solidFill>
                <a:latin typeface="Arial"/>
                <a:cs typeface="Arial"/>
              </a:rPr>
              <a:t>Right person for the Job</a:t>
            </a:r>
          </a:p>
          <a:p>
            <a:pPr marL="214313" indent="-214313" defTabSz="815578" eaLnBrk="0" fontAlgn="base" hangingPunct="0">
              <a:spcBef>
                <a:spcPct val="0"/>
              </a:spcBef>
              <a:spcAft>
                <a:spcPct val="0"/>
              </a:spcAft>
              <a:buFont typeface="Arial" charset="0"/>
              <a:buChar char="•"/>
            </a:pPr>
            <a:r>
              <a:rPr lang="en-US" sz="1500" dirty="0">
                <a:solidFill>
                  <a:srgbClr val="404040"/>
                </a:solidFill>
                <a:latin typeface="Arial"/>
                <a:cs typeface="Arial"/>
              </a:rPr>
              <a:t>Increase employees</a:t>
            </a:r>
            <a:r>
              <a:rPr lang="en-US" sz="1500" b="1" dirty="0">
                <a:solidFill>
                  <a:srgbClr val="404040"/>
                </a:solidFill>
                <a:latin typeface="Arial"/>
                <a:cs typeface="Arial"/>
              </a:rPr>
              <a:t> loyalty &amp; reduce cost of </a:t>
            </a:r>
            <a:r>
              <a:rPr lang="fr-FR" sz="1500" b="1" dirty="0">
                <a:solidFill>
                  <a:srgbClr val="404040"/>
                </a:solidFill>
                <a:latin typeface="Arial" charset="0"/>
                <a:ea typeface="Arial" charset="0"/>
                <a:cs typeface="Arial" charset="0"/>
              </a:rPr>
              <a:t>turnover</a:t>
            </a:r>
            <a:r>
              <a:rPr lang="fr-FR" sz="1250" dirty="0">
                <a:solidFill>
                  <a:srgbClr val="404040"/>
                </a:solidFill>
                <a:latin typeface="Arial" charset="0"/>
                <a:ea typeface="Arial" charset="0"/>
                <a:cs typeface="Arial" charset="0"/>
              </a:rPr>
              <a:t> </a:t>
            </a:r>
            <a:r>
              <a:rPr lang="fr-FR" sz="1125" dirty="0">
                <a:solidFill>
                  <a:srgbClr val="404040"/>
                </a:solidFill>
                <a:latin typeface="Arial" charset="0"/>
                <a:ea typeface="Arial" charset="0"/>
                <a:cs typeface="Arial" charset="0"/>
              </a:rPr>
              <a:t>(</a:t>
            </a:r>
            <a:r>
              <a:rPr lang="fr-FR" sz="1250" dirty="0">
                <a:solidFill>
                  <a:srgbClr val="FFFFFF">
                    <a:lumMod val="50000"/>
                  </a:srgbClr>
                </a:solidFill>
                <a:latin typeface="Arial" charset="0"/>
                <a:ea typeface="Arial" charset="0"/>
                <a:cs typeface="Arial" charset="0"/>
              </a:rPr>
              <a:t>70 %  of </a:t>
            </a:r>
            <a:r>
              <a:rPr lang="fr-FR" sz="1250" dirty="0" err="1">
                <a:solidFill>
                  <a:srgbClr val="FFFFFF">
                    <a:lumMod val="50000"/>
                  </a:srgbClr>
                </a:solidFill>
                <a:latin typeface="Arial" charset="0"/>
                <a:ea typeface="Arial" charset="0"/>
                <a:cs typeface="Arial" charset="0"/>
              </a:rPr>
              <a:t>Gen-Y</a:t>
            </a:r>
            <a:r>
              <a:rPr lang="fr-FR" sz="1250" dirty="0">
                <a:solidFill>
                  <a:srgbClr val="FFFFFF">
                    <a:lumMod val="50000"/>
                  </a:srgbClr>
                </a:solidFill>
                <a:latin typeface="Arial" charset="0"/>
                <a:ea typeface="Arial" charset="0"/>
                <a:cs typeface="Arial" charset="0"/>
              </a:rPr>
              <a:t> </a:t>
            </a:r>
            <a:r>
              <a:rPr lang="fr-FR" sz="1250" dirty="0" err="1">
                <a:solidFill>
                  <a:srgbClr val="FFFFFF">
                    <a:lumMod val="50000"/>
                  </a:srgbClr>
                </a:solidFill>
                <a:latin typeface="Arial" charset="0"/>
                <a:ea typeface="Arial" charset="0"/>
                <a:cs typeface="Arial" charset="0"/>
              </a:rPr>
              <a:t>leaves</a:t>
            </a:r>
            <a:r>
              <a:rPr lang="fr-FR" sz="1250" dirty="0">
                <a:solidFill>
                  <a:srgbClr val="FFFFFF">
                    <a:lumMod val="50000"/>
                  </a:srgbClr>
                </a:solidFill>
                <a:latin typeface="Arial" charset="0"/>
                <a:ea typeface="Arial" charset="0"/>
                <a:cs typeface="Arial" charset="0"/>
              </a:rPr>
              <a:t> 1st job </a:t>
            </a:r>
            <a:r>
              <a:rPr lang="fr-FR" sz="1250" dirty="0" err="1">
                <a:solidFill>
                  <a:srgbClr val="FFFFFF">
                    <a:lumMod val="50000"/>
                  </a:srgbClr>
                </a:solidFill>
                <a:latin typeface="Arial" charset="0"/>
                <a:ea typeface="Arial" charset="0"/>
                <a:cs typeface="Arial" charset="0"/>
              </a:rPr>
              <a:t>within</a:t>
            </a:r>
            <a:r>
              <a:rPr lang="fr-FR" sz="1250" dirty="0">
                <a:solidFill>
                  <a:srgbClr val="FFFFFF">
                    <a:lumMod val="50000"/>
                  </a:srgbClr>
                </a:solidFill>
                <a:latin typeface="Arial" charset="0"/>
                <a:ea typeface="Arial" charset="0"/>
                <a:cs typeface="Arial" charset="0"/>
              </a:rPr>
              <a:t> 2 </a:t>
            </a:r>
            <a:r>
              <a:rPr lang="fr-FR" sz="1250" dirty="0" err="1">
                <a:solidFill>
                  <a:srgbClr val="FFFFFF">
                    <a:lumMod val="50000"/>
                  </a:srgbClr>
                </a:solidFill>
                <a:latin typeface="Arial" charset="0"/>
                <a:ea typeface="Arial" charset="0"/>
                <a:cs typeface="Arial" charset="0"/>
              </a:rPr>
              <a:t>years</a:t>
            </a:r>
            <a:r>
              <a:rPr lang="fr-FR" sz="1250" dirty="0">
                <a:solidFill>
                  <a:srgbClr val="FFFFFF">
                    <a:lumMod val="50000"/>
                  </a:srgbClr>
                </a:solidFill>
                <a:latin typeface="Arial" charset="0"/>
                <a:ea typeface="Arial" charset="0"/>
                <a:cs typeface="Arial" charset="0"/>
              </a:rPr>
              <a:t> of </a:t>
            </a:r>
            <a:r>
              <a:rPr lang="fr-FR" sz="1250" dirty="0" err="1">
                <a:solidFill>
                  <a:srgbClr val="FFFFFF">
                    <a:lumMod val="50000"/>
                  </a:srgbClr>
                </a:solidFill>
                <a:latin typeface="Arial" charset="0"/>
                <a:ea typeface="Arial" charset="0"/>
                <a:cs typeface="Arial" charset="0"/>
              </a:rPr>
              <a:t>joining</a:t>
            </a:r>
            <a:r>
              <a:rPr lang="fr-FR" sz="1250" dirty="0">
                <a:solidFill>
                  <a:srgbClr val="FFFFFF">
                    <a:lumMod val="50000"/>
                  </a:srgbClr>
                </a:solidFill>
                <a:latin typeface="Arial" charset="0"/>
                <a:ea typeface="Arial" charset="0"/>
                <a:cs typeface="Arial" charset="0"/>
              </a:rPr>
              <a:t>)</a:t>
            </a:r>
          </a:p>
          <a:p>
            <a:pPr marL="214313" indent="-214313" defTabSz="815578" eaLnBrk="0" fontAlgn="base" hangingPunct="0">
              <a:spcBef>
                <a:spcPct val="0"/>
              </a:spcBef>
              <a:spcAft>
                <a:spcPct val="0"/>
              </a:spcAft>
              <a:buFont typeface="Arial" charset="0"/>
              <a:buChar char="•"/>
            </a:pPr>
            <a:endParaRPr lang="en-US" sz="1500" dirty="0">
              <a:solidFill>
                <a:srgbClr val="404040"/>
              </a:solidFill>
              <a:latin typeface="Arial"/>
              <a:cs typeface="Arial"/>
            </a:endParaRPr>
          </a:p>
          <a:p>
            <a:pPr marL="214313" indent="-214313" defTabSz="815578" eaLnBrk="0" fontAlgn="base" hangingPunct="0">
              <a:spcBef>
                <a:spcPct val="0"/>
              </a:spcBef>
              <a:spcAft>
                <a:spcPct val="0"/>
              </a:spcAft>
              <a:buFont typeface="Arial" charset="0"/>
              <a:buChar char="•"/>
            </a:pPr>
            <a:endParaRPr lang="en-US" sz="1500" dirty="0">
              <a:solidFill>
                <a:srgbClr val="404040"/>
              </a:solidFill>
              <a:latin typeface="Arial"/>
              <a:cs typeface="Arial"/>
            </a:endParaRPr>
          </a:p>
          <a:p>
            <a:pPr algn="ctr" defTabSz="815578" eaLnBrk="0" fontAlgn="base" hangingPunct="0">
              <a:spcBef>
                <a:spcPct val="0"/>
              </a:spcBef>
              <a:spcAft>
                <a:spcPct val="0"/>
              </a:spcAft>
            </a:pPr>
            <a:endParaRPr lang="en-US" sz="1250" b="1" i="1" dirty="0">
              <a:solidFill>
                <a:srgbClr val="898989"/>
              </a:solidFill>
              <a:latin typeface="Arial" charset="0"/>
              <a:ea typeface="Arial" charset="0"/>
              <a:cs typeface="Arial" charset="0"/>
            </a:endParaRPr>
          </a:p>
          <a:p>
            <a:pPr algn="ctr" defTabSz="815578" eaLnBrk="0" fontAlgn="base" hangingPunct="0">
              <a:spcBef>
                <a:spcPct val="0"/>
              </a:spcBef>
              <a:spcAft>
                <a:spcPct val="0"/>
              </a:spcAft>
            </a:pPr>
            <a:endParaRPr lang="en-US" sz="1250" b="1" i="1" dirty="0">
              <a:solidFill>
                <a:srgbClr val="898989"/>
              </a:solidFill>
            </a:endParaRPr>
          </a:p>
          <a:p>
            <a:pPr algn="ctr" defTabSz="815578" eaLnBrk="0" fontAlgn="base" hangingPunct="0">
              <a:spcBef>
                <a:spcPct val="0"/>
              </a:spcBef>
              <a:spcAft>
                <a:spcPct val="0"/>
              </a:spcAft>
            </a:pPr>
            <a:endParaRPr lang="en-US" sz="1250" b="1" dirty="0">
              <a:solidFill>
                <a:srgbClr val="404040"/>
              </a:solidFill>
            </a:endParaRPr>
          </a:p>
        </p:txBody>
      </p:sp>
    </p:spTree>
    <p:extLst>
      <p:ext uri="{BB962C8B-B14F-4D97-AF65-F5344CB8AC3E}">
        <p14:creationId xmlns:p14="http://schemas.microsoft.com/office/powerpoint/2010/main" val="2321069155"/>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250" y="59673"/>
            <a:ext cx="8816578" cy="576461"/>
          </a:xfrm>
          <a:prstGeom prst="rect">
            <a:avLst/>
          </a:prstGeom>
        </p:spPr>
        <p:txBody>
          <a:bodyPr lIns="0" tIns="0" rIns="0" bIns="0"/>
          <a:lstStyle>
            <a:lvl1pPr algn="l" defTabSz="1304925" rtl="0" eaLnBrk="0" fontAlgn="base" hangingPunct="0">
              <a:spcBef>
                <a:spcPct val="0"/>
              </a:spcBef>
              <a:spcAft>
                <a:spcPct val="0"/>
              </a:spcAft>
              <a:defRPr lang="en-US" altLang="en-US" sz="2400" kern="1200">
                <a:solidFill>
                  <a:srgbClr val="838383"/>
                </a:solidFill>
                <a:latin typeface="Arial" panose="020B0604020202020204" pitchFamily="34" charset="0"/>
                <a:ea typeface="MS PGothic" panose="020B0600070205080204" pitchFamily="34" charset="-128"/>
                <a:cs typeface="Arial" panose="020B0604020202020204" pitchFamily="34" charset="0"/>
              </a:defRPr>
            </a:lvl1pPr>
            <a:lvl2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2pPr>
            <a:lvl3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3pPr>
            <a:lvl4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4pPr>
            <a:lvl5pPr algn="l" defTabSz="1304925" rtl="0" eaLnBrk="0" fontAlgn="base" hangingPunct="0">
              <a:spcBef>
                <a:spcPct val="0"/>
              </a:spcBef>
              <a:spcAft>
                <a:spcPct val="0"/>
              </a:spcAft>
              <a:defRPr sz="3200">
                <a:solidFill>
                  <a:srgbClr val="262626"/>
                </a:solidFill>
                <a:latin typeface="Calibri Light" pitchFamily="34" charset="0"/>
                <a:ea typeface="MS PGothic" panose="020B0600070205080204" pitchFamily="34" charset="-128"/>
                <a:cs typeface="ＭＳ Ｐゴシック" charset="0"/>
              </a:defRPr>
            </a:lvl5pPr>
            <a:lvl6pPr marL="457200" algn="l" defTabSz="1304925" rtl="0" fontAlgn="base">
              <a:spcBef>
                <a:spcPct val="0"/>
              </a:spcBef>
              <a:spcAft>
                <a:spcPct val="0"/>
              </a:spcAft>
              <a:defRPr sz="4000">
                <a:solidFill>
                  <a:srgbClr val="606060"/>
                </a:solidFill>
                <a:latin typeface="Calibri Light" pitchFamily="34" charset="0"/>
              </a:defRPr>
            </a:lvl6pPr>
            <a:lvl7pPr marL="914400" algn="l" defTabSz="1304925" rtl="0" fontAlgn="base">
              <a:spcBef>
                <a:spcPct val="0"/>
              </a:spcBef>
              <a:spcAft>
                <a:spcPct val="0"/>
              </a:spcAft>
              <a:defRPr sz="4000">
                <a:solidFill>
                  <a:srgbClr val="606060"/>
                </a:solidFill>
                <a:latin typeface="Calibri Light" pitchFamily="34" charset="0"/>
              </a:defRPr>
            </a:lvl7pPr>
            <a:lvl8pPr marL="1371600" algn="l" defTabSz="1304925" rtl="0" fontAlgn="base">
              <a:spcBef>
                <a:spcPct val="0"/>
              </a:spcBef>
              <a:spcAft>
                <a:spcPct val="0"/>
              </a:spcAft>
              <a:defRPr sz="4000">
                <a:solidFill>
                  <a:srgbClr val="606060"/>
                </a:solidFill>
                <a:latin typeface="Calibri Light" pitchFamily="34" charset="0"/>
              </a:defRPr>
            </a:lvl8pPr>
            <a:lvl9pPr marL="1828800" algn="l" defTabSz="1304925" rtl="0" fontAlgn="base">
              <a:spcBef>
                <a:spcPct val="0"/>
              </a:spcBef>
              <a:spcAft>
                <a:spcPct val="0"/>
              </a:spcAft>
              <a:defRPr sz="4000">
                <a:solidFill>
                  <a:srgbClr val="606060"/>
                </a:solidFill>
                <a:latin typeface="Calibri Light" pitchFamily="34" charset="0"/>
              </a:defRPr>
            </a:lvl9pPr>
          </a:lstStyle>
          <a:p>
            <a:r>
              <a:rPr lang="fr-FR" sz="1500" b="1" dirty="0">
                <a:solidFill>
                  <a:srgbClr val="92D050"/>
                </a:solidFill>
              </a:rPr>
              <a:t>Cognitive Job Finder</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267053"/>
            <a:ext cx="1298336" cy="2317834"/>
          </a:xfrm>
          <a:prstGeom prst="rect">
            <a:avLst/>
          </a:prstGeom>
        </p:spPr>
      </p:pic>
      <p:pic>
        <p:nvPicPr>
          <p:cNvPr id="7" name="Image 6"/>
          <p:cNvPicPr>
            <a:picLocks noChangeAspect="1"/>
          </p:cNvPicPr>
          <p:nvPr/>
        </p:nvPicPr>
        <p:blipFill rotWithShape="1">
          <a:blip r:embed="rId4" cstate="print">
            <a:extLst>
              <a:ext uri="{28A0092B-C50C-407E-A947-70E740481C1C}">
                <a14:useLocalDpi xmlns:a14="http://schemas.microsoft.com/office/drawing/2010/main" val="0"/>
              </a:ext>
            </a:extLst>
          </a:blip>
          <a:srcRect l="2273" t="37879" r="21212" b="4209"/>
          <a:stretch/>
        </p:blipFill>
        <p:spPr>
          <a:xfrm>
            <a:off x="2099641" y="987100"/>
            <a:ext cx="3286125" cy="1399043"/>
          </a:xfrm>
          <a:prstGeom prst="rect">
            <a:avLst/>
          </a:prstGeom>
        </p:spPr>
      </p:pic>
      <p:pic>
        <p:nvPicPr>
          <p:cNvPr id="6146" name="Picture 2" descr="fficher l'image d'orig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0030" y="2152754"/>
            <a:ext cx="1637686" cy="14321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10176" y="3512735"/>
            <a:ext cx="1257395" cy="577081"/>
          </a:xfrm>
          <a:prstGeom prst="rect">
            <a:avLst/>
          </a:prstGeom>
          <a:noFill/>
        </p:spPr>
        <p:txBody>
          <a:bodyPr wrap="none" lIns="57150" tIns="28575" rIns="57150" bIns="28575">
            <a:spAutoFit/>
            <a:scene3d>
              <a:camera prst="orthographicFront"/>
              <a:lightRig rig="harsh" dir="t"/>
            </a:scene3d>
            <a:sp3d extrusionH="57150" prstMaterial="matte">
              <a:bevelT w="63500" h="12700" prst="angle"/>
              <a:contourClr>
                <a:schemeClr val="bg1">
                  <a:lumMod val="65000"/>
                </a:schemeClr>
              </a:contourClr>
            </a:sp3d>
          </a:bodyPr>
          <a:lstStyle/>
          <a:p>
            <a:pPr algn="ctr" defTabSz="815578" eaLnBrk="0" fontAlgn="base" hangingPunct="0">
              <a:spcBef>
                <a:spcPct val="0"/>
              </a:spcBef>
              <a:spcAft>
                <a:spcPct val="0"/>
              </a:spcAft>
            </a:pPr>
            <a:r>
              <a:rPr lang="fr-FR" sz="3375" b="1" dirty="0">
                <a:ln/>
                <a:solidFill>
                  <a:srgbClr val="0AA8FF"/>
                </a:solidFill>
                <a:latin typeface="Calibri" panose="020F0502020204030204" pitchFamily="34" charset="0"/>
                <a:ea typeface="MS PGothic" panose="020B0600070205080204" pitchFamily="34" charset="-128"/>
              </a:rPr>
              <a:t>VIDEO</a:t>
            </a:r>
          </a:p>
        </p:txBody>
      </p:sp>
      <p:sp>
        <p:nvSpPr>
          <p:cNvPr id="11" name="ZoneTexte 10"/>
          <p:cNvSpPr txBox="1"/>
          <p:nvPr/>
        </p:nvSpPr>
        <p:spPr>
          <a:xfrm>
            <a:off x="6209998" y="1267053"/>
            <a:ext cx="2693110" cy="342401"/>
          </a:xfrm>
          <a:prstGeom prst="rect">
            <a:avLst/>
          </a:prstGeom>
          <a:noFill/>
        </p:spPr>
        <p:txBody>
          <a:bodyPr wrap="none" rtlCol="0">
            <a:spAutoFit/>
          </a:bodyPr>
          <a:lstStyle/>
          <a:p>
            <a:pPr defTabSz="815578" eaLnBrk="0" fontAlgn="base" hangingPunct="0">
              <a:spcBef>
                <a:spcPct val="0"/>
              </a:spcBef>
              <a:spcAft>
                <a:spcPct val="0"/>
              </a:spcAft>
            </a:pPr>
            <a:r>
              <a:rPr lang="fr-FR" sz="1625" dirty="0" err="1">
                <a:solidFill>
                  <a:srgbClr val="404040"/>
                </a:solidFill>
                <a:latin typeface="Bradley Hand" charset="0"/>
                <a:ea typeface="Bradley Hand" charset="0"/>
                <a:cs typeface="Bradley Hand" charset="0"/>
              </a:rPr>
              <a:t>JobFinder</a:t>
            </a:r>
            <a:r>
              <a:rPr lang="fr-FR" sz="1625" dirty="0">
                <a:solidFill>
                  <a:srgbClr val="404040"/>
                </a:solidFill>
                <a:latin typeface="Bradley Hand" charset="0"/>
                <a:ea typeface="Bradley Hand" charset="0"/>
                <a:cs typeface="Bradley Hand" charset="0"/>
              </a:rPr>
              <a:t> Application </a:t>
            </a:r>
            <a:r>
              <a:rPr lang="fr-FR" sz="1625" dirty="0">
                <a:solidFill>
                  <a:srgbClr val="404040"/>
                </a:solidFill>
                <a:latin typeface="Bradley Hand" charset="0"/>
                <a:ea typeface="Bradley Hand" charset="0"/>
                <a:cs typeface="Bradley Hand" charset="0"/>
                <a:hlinkClick r:id="rId6"/>
              </a:rPr>
              <a:t>LINK</a:t>
            </a:r>
            <a:endParaRPr lang="fr-FR" sz="1625" dirty="0">
              <a:solidFill>
                <a:srgbClr val="404040"/>
              </a:solidFill>
              <a:latin typeface="Bradley Hand" charset="0"/>
              <a:ea typeface="Bradley Hand" charset="0"/>
              <a:cs typeface="Bradley Hand" charset="0"/>
            </a:endParaRPr>
          </a:p>
        </p:txBody>
      </p:sp>
      <p:pic>
        <p:nvPicPr>
          <p:cNvPr id="12" name="Image 11"/>
          <p:cNvPicPr>
            <a:picLocks noChangeAspect="1"/>
          </p:cNvPicPr>
          <p:nvPr/>
        </p:nvPicPr>
        <p:blipFill>
          <a:blip r:embed="rId7"/>
          <a:stretch>
            <a:fillRect/>
          </a:stretch>
        </p:blipFill>
        <p:spPr>
          <a:xfrm>
            <a:off x="2099641" y="2530232"/>
            <a:ext cx="3956790" cy="2114903"/>
          </a:xfrm>
          <a:prstGeom prst="rect">
            <a:avLst/>
          </a:prstGeom>
        </p:spPr>
      </p:pic>
      <p:sp>
        <p:nvSpPr>
          <p:cNvPr id="15" name="Title 3"/>
          <p:cNvSpPr txBox="1">
            <a:spLocks/>
          </p:cNvSpPr>
          <p:nvPr/>
        </p:nvSpPr>
        <p:spPr bwMode="auto">
          <a:xfrm>
            <a:off x="1888669" y="379313"/>
            <a:ext cx="6117673" cy="415498"/>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l" rtl="0" eaLnBrk="1" fontAlgn="base" hangingPunct="1">
              <a:lnSpc>
                <a:spcPct val="90000"/>
              </a:lnSpc>
              <a:spcBef>
                <a:spcPct val="0"/>
              </a:spcBef>
              <a:spcAft>
                <a:spcPct val="0"/>
              </a:spcAft>
              <a:defRPr sz="7680">
                <a:solidFill>
                  <a:srgbClr val="00B0DA"/>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4480">
                <a:solidFill>
                  <a:srgbClr val="191919"/>
                </a:solidFill>
                <a:latin typeface="HelvNeue Light for IBM" pitchFamily="34" charset="0"/>
              </a:defRPr>
            </a:lvl2pPr>
            <a:lvl3pPr algn="l" rtl="0" eaLnBrk="1" fontAlgn="base" hangingPunct="1">
              <a:lnSpc>
                <a:spcPct val="90000"/>
              </a:lnSpc>
              <a:spcBef>
                <a:spcPct val="0"/>
              </a:spcBef>
              <a:spcAft>
                <a:spcPct val="0"/>
              </a:spcAft>
              <a:defRPr sz="4480">
                <a:solidFill>
                  <a:srgbClr val="191919"/>
                </a:solidFill>
                <a:latin typeface="HelvNeue Light for IBM" pitchFamily="34" charset="0"/>
              </a:defRPr>
            </a:lvl3pPr>
            <a:lvl4pPr algn="l" rtl="0" eaLnBrk="1" fontAlgn="base" hangingPunct="1">
              <a:lnSpc>
                <a:spcPct val="90000"/>
              </a:lnSpc>
              <a:spcBef>
                <a:spcPct val="0"/>
              </a:spcBef>
              <a:spcAft>
                <a:spcPct val="0"/>
              </a:spcAft>
              <a:defRPr sz="4480">
                <a:solidFill>
                  <a:srgbClr val="191919"/>
                </a:solidFill>
                <a:latin typeface="HelvNeue Light for IBM" pitchFamily="34" charset="0"/>
              </a:defRPr>
            </a:lvl4pPr>
            <a:lvl5pPr algn="l" rtl="0" eaLnBrk="1" fontAlgn="base" hangingPunct="1">
              <a:lnSpc>
                <a:spcPct val="90000"/>
              </a:lnSpc>
              <a:spcBef>
                <a:spcPct val="0"/>
              </a:spcBef>
              <a:spcAft>
                <a:spcPct val="0"/>
              </a:spcAft>
              <a:defRPr sz="4480">
                <a:solidFill>
                  <a:srgbClr val="191919"/>
                </a:solidFill>
                <a:latin typeface="HelvNeue Light for IBM" pitchFamily="34" charset="0"/>
              </a:defRPr>
            </a:lvl5pPr>
            <a:lvl6pPr marL="731520" algn="l" rtl="0" eaLnBrk="1" fontAlgn="base" hangingPunct="1">
              <a:lnSpc>
                <a:spcPct val="90000"/>
              </a:lnSpc>
              <a:spcBef>
                <a:spcPct val="0"/>
              </a:spcBef>
              <a:spcAft>
                <a:spcPct val="0"/>
              </a:spcAft>
              <a:defRPr sz="4480">
                <a:solidFill>
                  <a:srgbClr val="191919"/>
                </a:solidFill>
                <a:latin typeface="HelvNeue Light for IBM" pitchFamily="34" charset="0"/>
              </a:defRPr>
            </a:lvl6pPr>
            <a:lvl7pPr marL="1463040" algn="l" rtl="0" eaLnBrk="1" fontAlgn="base" hangingPunct="1">
              <a:lnSpc>
                <a:spcPct val="90000"/>
              </a:lnSpc>
              <a:spcBef>
                <a:spcPct val="0"/>
              </a:spcBef>
              <a:spcAft>
                <a:spcPct val="0"/>
              </a:spcAft>
              <a:defRPr sz="4480">
                <a:solidFill>
                  <a:srgbClr val="191919"/>
                </a:solidFill>
                <a:latin typeface="HelvNeue Light for IBM" pitchFamily="34" charset="0"/>
              </a:defRPr>
            </a:lvl7pPr>
            <a:lvl8pPr marL="2194560" algn="l" rtl="0" eaLnBrk="1" fontAlgn="base" hangingPunct="1">
              <a:lnSpc>
                <a:spcPct val="90000"/>
              </a:lnSpc>
              <a:spcBef>
                <a:spcPct val="0"/>
              </a:spcBef>
              <a:spcAft>
                <a:spcPct val="0"/>
              </a:spcAft>
              <a:defRPr sz="4480">
                <a:solidFill>
                  <a:srgbClr val="191919"/>
                </a:solidFill>
                <a:latin typeface="HelvNeue Light for IBM" pitchFamily="34" charset="0"/>
              </a:defRPr>
            </a:lvl8pPr>
            <a:lvl9pPr marL="2926080" algn="l" rtl="0" eaLnBrk="1" fontAlgn="base" hangingPunct="1">
              <a:lnSpc>
                <a:spcPct val="90000"/>
              </a:lnSpc>
              <a:spcBef>
                <a:spcPct val="0"/>
              </a:spcBef>
              <a:spcAft>
                <a:spcPct val="0"/>
              </a:spcAft>
              <a:defRPr sz="4480">
                <a:solidFill>
                  <a:srgbClr val="191919"/>
                </a:solidFill>
                <a:latin typeface="HelvNeue Light for IBM" pitchFamily="34" charset="0"/>
              </a:defRPr>
            </a:lvl9pPr>
          </a:lstStyle>
          <a:p>
            <a:pPr>
              <a:defRPr/>
            </a:pPr>
            <a:r>
              <a:rPr lang="en-US" sz="3000" b="1" kern="0" dirty="0">
                <a:ln w="10541" cmpd="sng">
                  <a:solidFill>
                    <a:srgbClr val="00B0DA">
                      <a:shade val="88000"/>
                      <a:satMod val="110000"/>
                    </a:srgbClr>
                  </a:solidFill>
                  <a:prstDash val="solid"/>
                </a:ln>
                <a:gradFill>
                  <a:gsLst>
                    <a:gs pos="0">
                      <a:srgbClr val="00B0DA">
                        <a:tint val="40000"/>
                        <a:satMod val="250000"/>
                      </a:srgbClr>
                    </a:gs>
                    <a:gs pos="9000">
                      <a:srgbClr val="00B0DA">
                        <a:tint val="52000"/>
                        <a:satMod val="300000"/>
                      </a:srgbClr>
                    </a:gs>
                    <a:gs pos="50000">
                      <a:srgbClr val="00B0DA">
                        <a:shade val="20000"/>
                        <a:satMod val="300000"/>
                      </a:srgbClr>
                    </a:gs>
                    <a:gs pos="79000">
                      <a:srgbClr val="00B0DA">
                        <a:tint val="52000"/>
                        <a:satMod val="300000"/>
                      </a:srgbClr>
                    </a:gs>
                    <a:gs pos="100000">
                      <a:srgbClr val="00B0DA">
                        <a:tint val="40000"/>
                        <a:satMod val="250000"/>
                      </a:srgbClr>
                    </a:gs>
                  </a:gsLst>
                  <a:lin ang="5400000"/>
                </a:gradFill>
                <a:latin typeface="Calibri Light" charset="0"/>
              </a:rPr>
              <a:t>Link to the application &amp; Video</a:t>
            </a:r>
            <a:endParaRPr lang="en-US" sz="1750" b="1" dirty="0">
              <a:solidFill>
                <a:srgbClr val="404040"/>
              </a:solidFill>
              <a:latin typeface="Arial"/>
              <a:cs typeface="Arial"/>
            </a:endParaRPr>
          </a:p>
        </p:txBody>
      </p:sp>
    </p:spTree>
    <p:extLst>
      <p:ext uri="{BB962C8B-B14F-4D97-AF65-F5344CB8AC3E}">
        <p14:creationId xmlns:p14="http://schemas.microsoft.com/office/powerpoint/2010/main" val="1125426092"/>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sz="quarter" idx="10"/>
          </p:nvPr>
        </p:nvSpPr>
        <p:spPr/>
        <p:txBody>
          <a:bodyPr/>
          <a:lstStyle/>
          <a:p>
            <a:endParaRPr lang="fr-FR" dirty="0"/>
          </a:p>
        </p:txBody>
      </p:sp>
      <p:pic>
        <p:nvPicPr>
          <p:cNvPr id="5" name="Picture 4"/>
          <p:cNvPicPr>
            <a:picLocks noChangeAspect="1"/>
          </p:cNvPicPr>
          <p:nvPr/>
        </p:nvPicPr>
        <p:blipFill>
          <a:blip r:embed="rId2"/>
          <a:stretch>
            <a:fillRect/>
          </a:stretch>
        </p:blipFill>
        <p:spPr>
          <a:xfrm>
            <a:off x="26634" y="-8878"/>
            <a:ext cx="9118426" cy="5143500"/>
          </a:xfrm>
          <a:prstGeom prst="rect">
            <a:avLst/>
          </a:prstGeom>
        </p:spPr>
      </p:pic>
    </p:spTree>
    <p:extLst>
      <p:ext uri="{BB962C8B-B14F-4D97-AF65-F5344CB8AC3E}">
        <p14:creationId xmlns:p14="http://schemas.microsoft.com/office/powerpoint/2010/main" val="101148654"/>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Date Placeholder 5"/>
          <p:cNvSpPr>
            <a:spLocks noGrp="1"/>
          </p:cNvSpPr>
          <p:nvPr>
            <p:ph type="dt" sz="half" idx="10"/>
          </p:nvPr>
        </p:nvSpPr>
        <p:spPr/>
        <p:txBody>
          <a:bodyPr/>
          <a:lstStyle/>
          <a:p>
            <a:fld id="{131471BA-5E10-4142-AF0D-627FCFB2989E}" type="datetime3">
              <a:rPr lang="en-US" altLang="en-US"/>
              <a:pPr/>
              <a:t>25 November 2016</a:t>
            </a:fld>
            <a:endParaRPr lang="en-US" altLang="en-US" sz="1565">
              <a:solidFill>
                <a:srgbClr val="000000"/>
              </a:solidFill>
            </a:endParaRPr>
          </a:p>
        </p:txBody>
      </p:sp>
      <p:pic>
        <p:nvPicPr>
          <p:cNvPr id="14338"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50029" y="3919733"/>
            <a:ext cx="362918"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pic>
        <p:nvPicPr>
          <p:cNvPr id="14339"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57411" y="3764197"/>
            <a:ext cx="362918"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sp>
        <p:nvSpPr>
          <p:cNvPr id="14340" name="Rectangle 4"/>
          <p:cNvSpPr>
            <a:spLocks noChangeArrowheads="1"/>
          </p:cNvSpPr>
          <p:nvPr/>
        </p:nvSpPr>
        <p:spPr bwMode="auto">
          <a:xfrm>
            <a:off x="3690629" y="1171924"/>
            <a:ext cx="1296136" cy="933218"/>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41" name="Rectangle 5"/>
          <p:cNvSpPr>
            <a:spLocks noChangeArrowheads="1"/>
          </p:cNvSpPr>
          <p:nvPr/>
        </p:nvSpPr>
        <p:spPr bwMode="auto">
          <a:xfrm>
            <a:off x="4364619" y="1068233"/>
            <a:ext cx="1659054" cy="933218"/>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42" name="Rectangle 6"/>
          <p:cNvSpPr>
            <a:spLocks noGrp="1" noChangeArrowheads="1"/>
          </p:cNvSpPr>
          <p:nvPr>
            <p:ph type="title"/>
          </p:nvPr>
        </p:nvSpPr>
        <p:spPr>
          <a:xfrm>
            <a:off x="276930" y="163369"/>
            <a:ext cx="6516325" cy="521695"/>
          </a:xfrm>
        </p:spPr>
        <p:txBody>
          <a:bodyPr/>
          <a:lstStyle/>
          <a:p>
            <a:r>
              <a:rPr lang="en-GB" altLang="en-US" sz="1500" b="1" dirty="0">
                <a:solidFill>
                  <a:schemeClr val="accent6"/>
                </a:solidFill>
                <a:latin typeface="Arial" panose="020B0604020202020204" pitchFamily="34" charset="0"/>
                <a:cs typeface="Arial" panose="020B0604020202020204" pitchFamily="34" charset="0"/>
              </a:rPr>
              <a:t>Job Finder -  Development </a:t>
            </a:r>
            <a:endParaRPr lang="en-GB" altLang="en-US" sz="1633" dirty="0">
              <a:latin typeface="Calibri" panose="020F0502020204030204" pitchFamily="34" charset="0"/>
            </a:endParaRPr>
          </a:p>
        </p:txBody>
      </p:sp>
      <p:pic>
        <p:nvPicPr>
          <p:cNvPr id="14343" name="Picture 7"/>
          <p:cNvPicPr>
            <a:picLocks noGrp="1" noChangeAspect="1" noChangeArrowheads="1"/>
          </p:cNvPicPr>
          <p:nvPr>
            <p:ph sz="quarter" idx="2"/>
          </p:nvPr>
        </p:nvPicPr>
        <p:blipFill>
          <a:blip r:embed="rId3" cstate="email">
            <a:extLst>
              <a:ext uri="{28A0092B-C50C-407E-A947-70E740481C1C}">
                <a14:useLocalDpi xmlns:a14="http://schemas.microsoft.com/office/drawing/2010/main" val="0"/>
              </a:ext>
            </a:extLst>
          </a:blip>
          <a:srcRect/>
          <a:stretch>
            <a:fillRect/>
          </a:stretch>
        </p:blipFill>
        <p:spPr>
          <a:xfrm>
            <a:off x="3742474" y="1275615"/>
            <a:ext cx="881372" cy="777682"/>
          </a:xfr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4" name="Text Box 8"/>
          <p:cNvSpPr txBox="1">
            <a:spLocks noChangeArrowheads="1"/>
          </p:cNvSpPr>
          <p:nvPr/>
        </p:nvSpPr>
        <p:spPr bwMode="auto">
          <a:xfrm>
            <a:off x="3016638" y="3038360"/>
            <a:ext cx="77771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GB" altLang="en-US" sz="1350" b="1">
                <a:solidFill>
                  <a:prstClr val="black"/>
                </a:solidFill>
                <a:ea typeface="ＭＳ Ｐゴシック" charset="0"/>
              </a:rPr>
              <a:t>DevOps </a:t>
            </a:r>
          </a:p>
        </p:txBody>
      </p:sp>
      <p:pic>
        <p:nvPicPr>
          <p:cNvPr id="14345"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05565" y="2468060"/>
            <a:ext cx="1171923"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6" name="Arrow 624"/>
          <p:cNvSpPr>
            <a:spLocks noChangeShapeType="1"/>
          </p:cNvSpPr>
          <p:nvPr/>
        </p:nvSpPr>
        <p:spPr bwMode="auto">
          <a:xfrm flipV="1">
            <a:off x="3794319" y="2105142"/>
            <a:ext cx="311073" cy="4666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47" name="Arrow 624"/>
          <p:cNvSpPr>
            <a:spLocks noChangeShapeType="1"/>
          </p:cNvSpPr>
          <p:nvPr/>
        </p:nvSpPr>
        <p:spPr bwMode="auto">
          <a:xfrm flipV="1">
            <a:off x="3172174" y="3193896"/>
            <a:ext cx="1080" cy="7258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pic>
        <p:nvPicPr>
          <p:cNvPr id="14348" name="Picture 17"/>
          <p:cNvPicPr>
            <a:picLocks noGrp="1" noChangeAspect="1" noChangeArrowheads="1"/>
          </p:cNvPicPr>
          <p:nvPr>
            <p:ph sz="quarter" idx="3"/>
          </p:nvPr>
        </p:nvPicPr>
        <p:blipFill>
          <a:blip r:embed="rId5" cstate="email">
            <a:extLst>
              <a:ext uri="{28A0092B-C50C-407E-A947-70E740481C1C}">
                <a14:useLocalDpi xmlns:a14="http://schemas.microsoft.com/office/drawing/2010/main" val="0"/>
              </a:ext>
            </a:extLst>
          </a:blip>
          <a:srcRect/>
          <a:stretch>
            <a:fillRect/>
          </a:stretch>
        </p:blipFill>
        <p:spPr>
          <a:xfrm>
            <a:off x="2809256" y="3867887"/>
            <a:ext cx="829527" cy="829527"/>
          </a:xfrm>
          <a:ln/>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sp>
        <p:nvSpPr>
          <p:cNvPr id="14349" name="Arrow 624"/>
          <p:cNvSpPr>
            <a:spLocks noChangeShapeType="1"/>
          </p:cNvSpPr>
          <p:nvPr/>
        </p:nvSpPr>
        <p:spPr bwMode="auto">
          <a:xfrm flipV="1">
            <a:off x="3431401" y="3867887"/>
            <a:ext cx="725837" cy="2073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pic>
        <p:nvPicPr>
          <p:cNvPr id="14350" name="Picture 1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09082" y="3971578"/>
            <a:ext cx="699914" cy="699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51" name="Picture 1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779383" y="3764196"/>
            <a:ext cx="751759" cy="392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52" name="Rectangle 16"/>
          <p:cNvSpPr>
            <a:spLocks noChangeArrowheads="1"/>
          </p:cNvSpPr>
          <p:nvPr/>
        </p:nvSpPr>
        <p:spPr bwMode="auto">
          <a:xfrm>
            <a:off x="2757411" y="2416215"/>
            <a:ext cx="1036909" cy="777682"/>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53" name="Rectangle 17"/>
          <p:cNvSpPr>
            <a:spLocks noChangeArrowheads="1"/>
          </p:cNvSpPr>
          <p:nvPr/>
        </p:nvSpPr>
        <p:spPr bwMode="auto">
          <a:xfrm>
            <a:off x="4157238" y="3608660"/>
            <a:ext cx="1451672" cy="1088754"/>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54" name="Line 18"/>
          <p:cNvSpPr>
            <a:spLocks noChangeShapeType="1"/>
          </p:cNvSpPr>
          <p:nvPr/>
        </p:nvSpPr>
        <p:spPr bwMode="auto">
          <a:xfrm>
            <a:off x="2757410" y="3453124"/>
            <a:ext cx="5184545" cy="10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55" name="Text Box 19"/>
          <p:cNvSpPr txBox="1">
            <a:spLocks noChangeArrowheads="1"/>
          </p:cNvSpPr>
          <p:nvPr/>
        </p:nvSpPr>
        <p:spPr bwMode="auto">
          <a:xfrm>
            <a:off x="4468311" y="3193897"/>
            <a:ext cx="1648253" cy="259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1089">
                <a:solidFill>
                  <a:prstClr val="black"/>
                </a:solidFill>
                <a:ea typeface="ＭＳ Ｐゴシック" charset="0"/>
              </a:rPr>
              <a:t>Internet</a:t>
            </a:r>
          </a:p>
        </p:txBody>
      </p:sp>
      <p:sp>
        <p:nvSpPr>
          <p:cNvPr id="14356" name="Text Box 20"/>
          <p:cNvSpPr txBox="1">
            <a:spLocks noChangeArrowheads="1"/>
          </p:cNvSpPr>
          <p:nvPr/>
        </p:nvSpPr>
        <p:spPr bwMode="auto">
          <a:xfrm>
            <a:off x="4416465" y="4230806"/>
            <a:ext cx="1648253" cy="46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IDE</a:t>
            </a:r>
            <a:br>
              <a:rPr lang="en-GB" altLang="en-US" sz="817">
                <a:solidFill>
                  <a:prstClr val="black"/>
                </a:solidFill>
                <a:ea typeface="ＭＳ Ｐゴシック" charset="0"/>
              </a:rPr>
            </a:br>
            <a:r>
              <a:rPr lang="en-GB" altLang="en-US" sz="817">
                <a:solidFill>
                  <a:prstClr val="black"/>
                </a:solidFill>
                <a:ea typeface="ＭＳ Ｐゴシック" charset="0"/>
              </a:rPr>
              <a:t>with Bluemix</a:t>
            </a:r>
            <a:br>
              <a:rPr lang="en-GB" altLang="en-US" sz="817">
                <a:solidFill>
                  <a:prstClr val="black"/>
                </a:solidFill>
                <a:ea typeface="ＭＳ Ｐゴシック" charset="0"/>
              </a:rPr>
            </a:br>
            <a:r>
              <a:rPr lang="en-GB" altLang="en-US" sz="817">
                <a:solidFill>
                  <a:prstClr val="black"/>
                </a:solidFill>
                <a:ea typeface="ＭＳ Ｐゴシック" charset="0"/>
              </a:rPr>
              <a:t>Plugin</a:t>
            </a:r>
          </a:p>
        </p:txBody>
      </p:sp>
      <p:sp>
        <p:nvSpPr>
          <p:cNvPr id="14357" name="Arrow 624"/>
          <p:cNvSpPr>
            <a:spLocks noChangeShapeType="1"/>
          </p:cNvSpPr>
          <p:nvPr/>
        </p:nvSpPr>
        <p:spPr bwMode="auto">
          <a:xfrm flipH="1" flipV="1">
            <a:off x="4416464" y="2105142"/>
            <a:ext cx="259227" cy="1502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58" name="Text Box 22"/>
          <p:cNvSpPr txBox="1">
            <a:spLocks noChangeArrowheads="1"/>
          </p:cNvSpPr>
          <p:nvPr/>
        </p:nvSpPr>
        <p:spPr bwMode="auto">
          <a:xfrm>
            <a:off x="2757411" y="3660505"/>
            <a:ext cx="1648253" cy="34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Code</a:t>
            </a:r>
            <a:br>
              <a:rPr lang="en-GB" altLang="en-US" sz="817">
                <a:solidFill>
                  <a:prstClr val="black"/>
                </a:solidFill>
                <a:ea typeface="ＭＳ Ｐゴシック" charset="0"/>
              </a:rPr>
            </a:br>
            <a:r>
              <a:rPr lang="en-GB" altLang="en-US" sz="817">
                <a:solidFill>
                  <a:prstClr val="black"/>
                </a:solidFill>
                <a:ea typeface="ＭＳ Ｐゴシック" charset="0"/>
              </a:rPr>
              <a:t>&amp; Build</a:t>
            </a:r>
            <a:endParaRPr lang="en-GB" altLang="en-US" sz="1350">
              <a:solidFill>
                <a:prstClr val="black"/>
              </a:solidFill>
              <a:ea typeface="ＭＳ Ｐゴシック" charset="0"/>
            </a:endParaRPr>
          </a:p>
        </p:txBody>
      </p:sp>
      <p:sp>
        <p:nvSpPr>
          <p:cNvPr id="14359" name="Text Box 23"/>
          <p:cNvSpPr txBox="1">
            <a:spLocks noChangeArrowheads="1"/>
          </p:cNvSpPr>
          <p:nvPr/>
        </p:nvSpPr>
        <p:spPr bwMode="auto">
          <a:xfrm>
            <a:off x="2912947" y="2156988"/>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Deploy</a:t>
            </a:r>
            <a:endParaRPr lang="en-GB" altLang="en-US" sz="1350">
              <a:solidFill>
                <a:prstClr val="black"/>
              </a:solidFill>
              <a:ea typeface="ＭＳ Ｐゴシック" charset="0"/>
            </a:endParaRPr>
          </a:p>
        </p:txBody>
      </p:sp>
      <p:sp>
        <p:nvSpPr>
          <p:cNvPr id="14360" name="Text Box 24"/>
          <p:cNvSpPr txBox="1">
            <a:spLocks noChangeArrowheads="1"/>
          </p:cNvSpPr>
          <p:nvPr/>
        </p:nvSpPr>
        <p:spPr bwMode="auto">
          <a:xfrm>
            <a:off x="3898011" y="26235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Deploy</a:t>
            </a:r>
            <a:endParaRPr lang="en-GB" altLang="en-US" sz="817" i="1">
              <a:solidFill>
                <a:prstClr val="black"/>
              </a:solidFill>
              <a:ea typeface="ＭＳ Ｐゴシック" charset="0"/>
            </a:endParaRPr>
          </a:p>
        </p:txBody>
      </p:sp>
      <p:pic>
        <p:nvPicPr>
          <p:cNvPr id="14361" name="Picture 25"/>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535092" y="3297587"/>
            <a:ext cx="570300" cy="3175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62" name="Text Box 26"/>
          <p:cNvSpPr txBox="1">
            <a:spLocks noChangeArrowheads="1"/>
          </p:cNvSpPr>
          <p:nvPr/>
        </p:nvSpPr>
        <p:spPr bwMode="auto">
          <a:xfrm>
            <a:off x="3120329" y="1034749"/>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Space= DEVTEST</a:t>
            </a:r>
            <a:endParaRPr lang="en-GB" altLang="en-US" sz="1350">
              <a:solidFill>
                <a:prstClr val="black"/>
              </a:solidFill>
              <a:ea typeface="ＭＳ Ｐゴシック" charset="0"/>
            </a:endParaRPr>
          </a:p>
        </p:txBody>
      </p:sp>
      <p:sp>
        <p:nvSpPr>
          <p:cNvPr id="14363" name="Text Box 27"/>
          <p:cNvSpPr txBox="1">
            <a:spLocks noChangeArrowheads="1"/>
          </p:cNvSpPr>
          <p:nvPr/>
        </p:nvSpPr>
        <p:spPr bwMode="auto">
          <a:xfrm>
            <a:off x="3898011" y="9126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Space= PROD</a:t>
            </a:r>
            <a:endParaRPr lang="en-GB" altLang="en-US" sz="1350">
              <a:solidFill>
                <a:prstClr val="black"/>
              </a:solidFill>
              <a:ea typeface="ＭＳ Ｐゴシック" charset="0"/>
            </a:endParaRPr>
          </a:p>
        </p:txBody>
      </p:sp>
      <p:sp>
        <p:nvSpPr>
          <p:cNvPr id="14364" name="Text Box 28"/>
          <p:cNvSpPr txBox="1">
            <a:spLocks noChangeArrowheads="1"/>
          </p:cNvSpPr>
          <p:nvPr/>
        </p:nvSpPr>
        <p:spPr bwMode="auto">
          <a:xfrm>
            <a:off x="2187111" y="3504969"/>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Code</a:t>
            </a:r>
            <a:endParaRPr lang="en-GB" altLang="en-US" sz="1350">
              <a:solidFill>
                <a:prstClr val="black"/>
              </a:solidFill>
              <a:ea typeface="ＭＳ Ｐゴシック" charset="0"/>
            </a:endParaRPr>
          </a:p>
        </p:txBody>
      </p:sp>
      <p:sp>
        <p:nvSpPr>
          <p:cNvPr id="14365" name="Text Box 29"/>
          <p:cNvSpPr txBox="1">
            <a:spLocks noChangeArrowheads="1"/>
          </p:cNvSpPr>
          <p:nvPr/>
        </p:nvSpPr>
        <p:spPr bwMode="auto">
          <a:xfrm>
            <a:off x="1927884" y="2727288"/>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Build</a:t>
            </a:r>
            <a:endParaRPr lang="en-GB" altLang="en-US" sz="1350">
              <a:solidFill>
                <a:prstClr val="black"/>
              </a:solidFill>
              <a:ea typeface="ＭＳ Ｐゴシック" charset="0"/>
            </a:endParaRPr>
          </a:p>
        </p:txBody>
      </p:sp>
      <p:cxnSp>
        <p:nvCxnSpPr>
          <p:cNvPr id="14366" name="AutoShape 30"/>
          <p:cNvCxnSpPr>
            <a:cxnSpLocks noChangeShapeType="1"/>
            <a:stCxn id="14365" idx="2"/>
            <a:endCxn id="14365" idx="0"/>
          </p:cNvCxnSpPr>
          <p:nvPr/>
        </p:nvCxnSpPr>
        <p:spPr bwMode="auto">
          <a:xfrm rot="5400000" flipH="1">
            <a:off x="2642974" y="2836325"/>
            <a:ext cx="218073" cy="12700"/>
          </a:xfrm>
          <a:prstGeom prst="curvedConnector5">
            <a:avLst>
              <a:gd name="adj1" fmla="val -104827"/>
              <a:gd name="adj2" fmla="val 8289181"/>
              <a:gd name="adj3" fmla="val 20482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67" name="Text Box 31"/>
          <p:cNvSpPr txBox="1">
            <a:spLocks noChangeArrowheads="1"/>
          </p:cNvSpPr>
          <p:nvPr/>
        </p:nvSpPr>
        <p:spPr bwMode="auto">
          <a:xfrm>
            <a:off x="2290802" y="4697415"/>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DEVELOPER</a:t>
            </a:r>
            <a:endParaRPr lang="en-GB" altLang="en-US" sz="1350">
              <a:solidFill>
                <a:prstClr val="black"/>
              </a:solidFill>
              <a:ea typeface="ＭＳ Ｐゴシック" charset="0"/>
            </a:endParaRPr>
          </a:p>
        </p:txBody>
      </p:sp>
      <p:pic>
        <p:nvPicPr>
          <p:cNvPr id="14368" name="Picture 3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57583" y="3971578"/>
            <a:ext cx="672911" cy="6739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4369" name="AutoShape 33"/>
          <p:cNvCxnSpPr>
            <a:cxnSpLocks noChangeShapeType="1"/>
          </p:cNvCxnSpPr>
          <p:nvPr/>
        </p:nvCxnSpPr>
        <p:spPr bwMode="auto">
          <a:xfrm>
            <a:off x="3110607" y="4319375"/>
            <a:ext cx="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70" name="Arrow 670"/>
          <p:cNvSpPr>
            <a:spLocks noChangeShapeType="1"/>
          </p:cNvSpPr>
          <p:nvPr/>
        </p:nvSpPr>
        <p:spPr bwMode="auto">
          <a:xfrm>
            <a:off x="2238956" y="4334496"/>
            <a:ext cx="466609" cy="10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71" name="Rectangle 35"/>
          <p:cNvSpPr>
            <a:spLocks noChangeArrowheads="1"/>
          </p:cNvSpPr>
          <p:nvPr/>
        </p:nvSpPr>
        <p:spPr bwMode="auto">
          <a:xfrm>
            <a:off x="4260928" y="1431151"/>
            <a:ext cx="673991" cy="259227"/>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algn="ctr" eaLnBrk="0" fontAlgn="base" hangingPunct="0">
              <a:spcBef>
                <a:spcPct val="0"/>
              </a:spcBef>
              <a:spcAft>
                <a:spcPct val="0"/>
              </a:spcAft>
            </a:pPr>
            <a:r>
              <a:rPr lang="en-GB" altLang="en-US" sz="817" b="1">
                <a:solidFill>
                  <a:prstClr val="black"/>
                </a:solidFill>
                <a:ea typeface="ＭＳ Ｐゴシック" charset="0"/>
              </a:rPr>
              <a:t>Application</a:t>
            </a:r>
            <a:endParaRPr lang="en-GB" altLang="en-US" sz="1350">
              <a:solidFill>
                <a:prstClr val="black"/>
              </a:solidFill>
              <a:ea typeface="ＭＳ Ｐゴシック" charset="0"/>
            </a:endParaRPr>
          </a:p>
        </p:txBody>
      </p:sp>
      <p:pic>
        <p:nvPicPr>
          <p:cNvPr id="14372" name="Picture 17"/>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187110" y="1327460"/>
            <a:ext cx="414764" cy="4147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sp>
        <p:nvSpPr>
          <p:cNvPr id="14373" name="Arrow 670"/>
          <p:cNvSpPr>
            <a:spLocks noChangeShapeType="1"/>
          </p:cNvSpPr>
          <p:nvPr/>
        </p:nvSpPr>
        <p:spPr bwMode="auto">
          <a:xfrm>
            <a:off x="2706644" y="1484076"/>
            <a:ext cx="1555364" cy="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74" name="Text Box 38"/>
          <p:cNvSpPr txBox="1">
            <a:spLocks noChangeArrowheads="1"/>
          </p:cNvSpPr>
          <p:nvPr/>
        </p:nvSpPr>
        <p:spPr bwMode="auto">
          <a:xfrm>
            <a:off x="1616812" y="1742224"/>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QA TESTER</a:t>
            </a:r>
            <a:endParaRPr lang="en-GB" altLang="en-US" sz="1350">
              <a:solidFill>
                <a:prstClr val="black"/>
              </a:solidFill>
              <a:ea typeface="ＭＳ Ｐゴシック" charset="0"/>
            </a:endParaRPr>
          </a:p>
        </p:txBody>
      </p:sp>
      <p:sp>
        <p:nvSpPr>
          <p:cNvPr id="14375" name="AutoShape 39"/>
          <p:cNvSpPr>
            <a:spLocks/>
          </p:cNvSpPr>
          <p:nvPr/>
        </p:nvSpPr>
        <p:spPr bwMode="auto">
          <a:xfrm rot="5400000" flipV="1">
            <a:off x="4753459" y="-174978"/>
            <a:ext cx="155537" cy="2073818"/>
          </a:xfrm>
          <a:prstGeom prst="leftBrace">
            <a:avLst>
              <a:gd name="adj1" fmla="val 111111"/>
              <a:gd name="adj2" fmla="val 48750"/>
            </a:avLst>
          </a:prstGeom>
          <a:solidFill>
            <a:srgbClr val="0000FF">
              <a:alpha val="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4376" name="Text Box 40"/>
          <p:cNvSpPr txBox="1">
            <a:spLocks noChangeArrowheads="1"/>
          </p:cNvSpPr>
          <p:nvPr/>
        </p:nvSpPr>
        <p:spPr bwMode="auto">
          <a:xfrm>
            <a:off x="4036265" y="576781"/>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Bluemix Organization</a:t>
            </a:r>
            <a:endParaRPr lang="en-GB" altLang="en-US" sz="1350">
              <a:solidFill>
                <a:prstClr val="black"/>
              </a:solidFill>
              <a:ea typeface="ＭＳ Ｐゴシック" charset="0"/>
            </a:endParaRPr>
          </a:p>
        </p:txBody>
      </p:sp>
      <p:sp>
        <p:nvSpPr>
          <p:cNvPr id="14377" name="Text Box 41"/>
          <p:cNvSpPr txBox="1">
            <a:spLocks noChangeArrowheads="1"/>
          </p:cNvSpPr>
          <p:nvPr/>
        </p:nvSpPr>
        <p:spPr bwMode="auto">
          <a:xfrm>
            <a:off x="2550029" y="14829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Test</a:t>
            </a:r>
            <a:endParaRPr lang="en-GB" altLang="en-US" sz="1350">
              <a:solidFill>
                <a:prstClr val="black"/>
              </a:solidFill>
              <a:ea typeface="ＭＳ Ｐゴシック" charset="0"/>
            </a:endParaRPr>
          </a:p>
        </p:txBody>
      </p:sp>
      <p:sp>
        <p:nvSpPr>
          <p:cNvPr id="14378" name="Text Box 42"/>
          <p:cNvSpPr txBox="1">
            <a:spLocks noChangeArrowheads="1"/>
          </p:cNvSpPr>
          <p:nvPr/>
        </p:nvSpPr>
        <p:spPr bwMode="auto">
          <a:xfrm>
            <a:off x="3068484" y="2830978"/>
            <a:ext cx="1648253" cy="34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IDE+</a:t>
            </a:r>
            <a:br>
              <a:rPr lang="en-GB" altLang="en-US" sz="817">
                <a:solidFill>
                  <a:prstClr val="black"/>
                </a:solidFill>
                <a:ea typeface="ＭＳ Ｐゴシック" charset="0"/>
              </a:rPr>
            </a:br>
            <a:r>
              <a:rPr lang="en-GB" altLang="en-US" sz="817">
                <a:solidFill>
                  <a:prstClr val="black"/>
                </a:solidFill>
                <a:ea typeface="ＭＳ Ｐゴシック" charset="0"/>
              </a:rPr>
              <a:t>Deployment Pipeline</a:t>
            </a:r>
            <a:endParaRPr lang="en-GB" altLang="en-US" sz="1350">
              <a:solidFill>
                <a:prstClr val="black"/>
              </a:solidFill>
              <a:ea typeface="ＭＳ Ｐゴシック" charset="0"/>
            </a:endParaRPr>
          </a:p>
        </p:txBody>
      </p:sp>
      <p:sp>
        <p:nvSpPr>
          <p:cNvPr id="14379" name="Text Box 43"/>
          <p:cNvSpPr txBox="1">
            <a:spLocks noChangeArrowheads="1"/>
          </p:cNvSpPr>
          <p:nvPr/>
        </p:nvSpPr>
        <p:spPr bwMode="auto">
          <a:xfrm>
            <a:off x="4572001" y="3482287"/>
            <a:ext cx="1648253" cy="259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1089">
                <a:solidFill>
                  <a:prstClr val="black"/>
                </a:solidFill>
                <a:ea typeface="ＭＳ Ｐゴシック" charset="0"/>
              </a:rPr>
              <a:t>On Premise</a:t>
            </a:r>
          </a:p>
        </p:txBody>
      </p:sp>
      <p:pic>
        <p:nvPicPr>
          <p:cNvPr id="2" name="Picture 1"/>
          <p:cNvPicPr>
            <a:picLocks noChangeAspect="1"/>
          </p:cNvPicPr>
          <p:nvPr/>
        </p:nvPicPr>
        <p:blipFill>
          <a:blip r:embed="rId11"/>
          <a:stretch>
            <a:fillRect/>
          </a:stretch>
        </p:blipFill>
        <p:spPr>
          <a:xfrm>
            <a:off x="4737258" y="1345413"/>
            <a:ext cx="2435259" cy="1647998"/>
          </a:xfrm>
          <a:prstGeom prst="rect">
            <a:avLst/>
          </a:prstGeom>
        </p:spPr>
      </p:pic>
      <p:pic>
        <p:nvPicPr>
          <p:cNvPr id="4" name="Picture 3"/>
          <p:cNvPicPr>
            <a:picLocks noChangeAspect="1"/>
          </p:cNvPicPr>
          <p:nvPr/>
        </p:nvPicPr>
        <p:blipFill>
          <a:blip r:embed="rId12"/>
          <a:stretch>
            <a:fillRect/>
          </a:stretch>
        </p:blipFill>
        <p:spPr>
          <a:xfrm>
            <a:off x="261798" y="1090355"/>
            <a:ext cx="1628966" cy="2362769"/>
          </a:xfrm>
          <a:prstGeom prst="rect">
            <a:avLst/>
          </a:prstGeom>
        </p:spPr>
      </p:pic>
    </p:spTree>
    <p:extLst>
      <p:ext uri="{BB962C8B-B14F-4D97-AF65-F5344CB8AC3E}">
        <p14:creationId xmlns:p14="http://schemas.microsoft.com/office/powerpoint/2010/main" val="3255240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5"/>
          <p:cNvSpPr>
            <a:spLocks noGrp="1"/>
          </p:cNvSpPr>
          <p:nvPr>
            <p:ph type="dt" sz="half" idx="10"/>
          </p:nvPr>
        </p:nvSpPr>
        <p:spPr/>
        <p:txBody>
          <a:bodyPr/>
          <a:lstStyle/>
          <a:p>
            <a:fld id="{131471BA-5E10-4142-AF0D-627FCFB2989E}" type="datetime3">
              <a:rPr lang="en-US" altLang="en-US"/>
              <a:pPr/>
              <a:t>25 November 2016</a:t>
            </a:fld>
            <a:endParaRPr lang="en-US" altLang="en-US" sz="1565">
              <a:solidFill>
                <a:srgbClr val="000000"/>
              </a:solidFill>
            </a:endParaRPr>
          </a:p>
        </p:txBody>
      </p:sp>
      <p:sp>
        <p:nvSpPr>
          <p:cNvPr id="15363" name="Rectangle 3"/>
          <p:cNvSpPr>
            <a:spLocks noChangeArrowheads="1"/>
          </p:cNvSpPr>
          <p:nvPr/>
        </p:nvSpPr>
        <p:spPr bwMode="auto">
          <a:xfrm>
            <a:off x="3690629" y="1171924"/>
            <a:ext cx="1296136" cy="933218"/>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64" name="Rectangle 4"/>
          <p:cNvSpPr>
            <a:spLocks noChangeArrowheads="1"/>
          </p:cNvSpPr>
          <p:nvPr/>
        </p:nvSpPr>
        <p:spPr bwMode="auto">
          <a:xfrm>
            <a:off x="4364619" y="1068233"/>
            <a:ext cx="1659054" cy="933218"/>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pic>
        <p:nvPicPr>
          <p:cNvPr id="15366" name="Picture 6"/>
          <p:cNvPicPr>
            <a:picLocks noGrp="1" noChangeAspect="1" noChangeArrowheads="1"/>
          </p:cNvPicPr>
          <p:nvPr>
            <p:ph sz="quarter" idx="2"/>
          </p:nvPr>
        </p:nvPicPr>
        <p:blipFill>
          <a:blip r:embed="rId2" cstate="email">
            <a:extLst>
              <a:ext uri="{28A0092B-C50C-407E-A947-70E740481C1C}">
                <a14:useLocalDpi xmlns:a14="http://schemas.microsoft.com/office/drawing/2010/main" val="0"/>
              </a:ext>
            </a:extLst>
          </a:blip>
          <a:srcRect/>
          <a:stretch>
            <a:fillRect/>
          </a:stretch>
        </p:blipFill>
        <p:spPr>
          <a:xfrm>
            <a:off x="4416465" y="1120079"/>
            <a:ext cx="881372" cy="777682"/>
          </a:xfr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7" name="Text Box 7"/>
          <p:cNvSpPr txBox="1">
            <a:spLocks noChangeArrowheads="1"/>
          </p:cNvSpPr>
          <p:nvPr/>
        </p:nvSpPr>
        <p:spPr bwMode="auto">
          <a:xfrm>
            <a:off x="3016638" y="3038360"/>
            <a:ext cx="77771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GB" altLang="en-US" sz="1350" b="1">
                <a:solidFill>
                  <a:prstClr val="black"/>
                </a:solidFill>
                <a:ea typeface="ＭＳ Ｐゴシック" charset="0"/>
              </a:rPr>
              <a:t>DevOps </a:t>
            </a:r>
          </a:p>
        </p:txBody>
      </p:sp>
      <p:pic>
        <p:nvPicPr>
          <p:cNvPr id="15368"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05565" y="2468060"/>
            <a:ext cx="1171923"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9"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09082" y="3971578"/>
            <a:ext cx="699914" cy="699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70"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79383" y="3764196"/>
            <a:ext cx="751759" cy="392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1" name="Rectangle 11"/>
          <p:cNvSpPr>
            <a:spLocks noChangeArrowheads="1"/>
          </p:cNvSpPr>
          <p:nvPr/>
        </p:nvSpPr>
        <p:spPr bwMode="auto">
          <a:xfrm>
            <a:off x="2757411" y="2416215"/>
            <a:ext cx="1036909" cy="777682"/>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72" name="Rectangle 12"/>
          <p:cNvSpPr>
            <a:spLocks noChangeArrowheads="1"/>
          </p:cNvSpPr>
          <p:nvPr/>
        </p:nvSpPr>
        <p:spPr bwMode="auto">
          <a:xfrm>
            <a:off x="4157238" y="3608660"/>
            <a:ext cx="1451672" cy="1088754"/>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73" name="Line 13"/>
          <p:cNvSpPr>
            <a:spLocks noChangeShapeType="1"/>
          </p:cNvSpPr>
          <p:nvPr/>
        </p:nvSpPr>
        <p:spPr bwMode="auto">
          <a:xfrm>
            <a:off x="2757410" y="3453124"/>
            <a:ext cx="5184545" cy="10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74" name="Text Box 14"/>
          <p:cNvSpPr txBox="1">
            <a:spLocks noChangeArrowheads="1"/>
          </p:cNvSpPr>
          <p:nvPr/>
        </p:nvSpPr>
        <p:spPr bwMode="auto">
          <a:xfrm>
            <a:off x="4468311" y="3193897"/>
            <a:ext cx="1648253" cy="259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1089">
                <a:solidFill>
                  <a:prstClr val="black"/>
                </a:solidFill>
                <a:ea typeface="ＭＳ Ｐゴシック" charset="0"/>
              </a:rPr>
              <a:t>Internet</a:t>
            </a:r>
          </a:p>
        </p:txBody>
      </p:sp>
      <p:sp>
        <p:nvSpPr>
          <p:cNvPr id="15375" name="Text Box 15"/>
          <p:cNvSpPr txBox="1">
            <a:spLocks noChangeArrowheads="1"/>
          </p:cNvSpPr>
          <p:nvPr/>
        </p:nvSpPr>
        <p:spPr bwMode="auto">
          <a:xfrm>
            <a:off x="4416465" y="4230806"/>
            <a:ext cx="1648253" cy="46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IDE</a:t>
            </a:r>
            <a:br>
              <a:rPr lang="en-GB" altLang="en-US" sz="817">
                <a:solidFill>
                  <a:prstClr val="black"/>
                </a:solidFill>
                <a:ea typeface="ＭＳ Ｐゴシック" charset="0"/>
              </a:rPr>
            </a:br>
            <a:r>
              <a:rPr lang="en-GB" altLang="en-US" sz="817">
                <a:solidFill>
                  <a:prstClr val="black"/>
                </a:solidFill>
                <a:ea typeface="ＭＳ Ｐゴシック" charset="0"/>
              </a:rPr>
              <a:t>with Bluemix</a:t>
            </a:r>
            <a:br>
              <a:rPr lang="en-GB" altLang="en-US" sz="817">
                <a:solidFill>
                  <a:prstClr val="black"/>
                </a:solidFill>
                <a:ea typeface="ＭＳ Ｐゴシック" charset="0"/>
              </a:rPr>
            </a:br>
            <a:r>
              <a:rPr lang="en-GB" altLang="en-US" sz="817">
                <a:solidFill>
                  <a:prstClr val="black"/>
                </a:solidFill>
                <a:ea typeface="ＭＳ Ｐゴシック" charset="0"/>
              </a:rPr>
              <a:t>Plugin</a:t>
            </a:r>
          </a:p>
        </p:txBody>
      </p:sp>
      <p:sp>
        <p:nvSpPr>
          <p:cNvPr id="15376" name="Arrow 624"/>
          <p:cNvSpPr>
            <a:spLocks noChangeShapeType="1"/>
          </p:cNvSpPr>
          <p:nvPr/>
        </p:nvSpPr>
        <p:spPr bwMode="auto">
          <a:xfrm flipV="1">
            <a:off x="4675692" y="2053296"/>
            <a:ext cx="466609" cy="15542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77" name="Text Box 17"/>
          <p:cNvSpPr txBox="1">
            <a:spLocks noChangeArrowheads="1"/>
          </p:cNvSpPr>
          <p:nvPr/>
        </p:nvSpPr>
        <p:spPr bwMode="auto">
          <a:xfrm>
            <a:off x="3898011" y="26235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Deploy</a:t>
            </a:r>
            <a:endParaRPr lang="en-GB" altLang="en-US" sz="817" i="1">
              <a:solidFill>
                <a:prstClr val="black"/>
              </a:solidFill>
              <a:ea typeface="ＭＳ Ｐゴシック" charset="0"/>
            </a:endParaRPr>
          </a:p>
        </p:txBody>
      </p:sp>
      <p:pic>
        <p:nvPicPr>
          <p:cNvPr id="15378" name="Picture 1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535092" y="3297587"/>
            <a:ext cx="570300" cy="3175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9" name="Text Box 19"/>
          <p:cNvSpPr txBox="1">
            <a:spLocks noChangeArrowheads="1"/>
          </p:cNvSpPr>
          <p:nvPr/>
        </p:nvSpPr>
        <p:spPr bwMode="auto">
          <a:xfrm>
            <a:off x="3120329" y="1034749"/>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Space= DEVTEST</a:t>
            </a:r>
            <a:endParaRPr lang="en-GB" altLang="en-US" sz="1350">
              <a:solidFill>
                <a:prstClr val="black"/>
              </a:solidFill>
              <a:ea typeface="ＭＳ Ｐゴシック" charset="0"/>
            </a:endParaRPr>
          </a:p>
        </p:txBody>
      </p:sp>
      <p:sp>
        <p:nvSpPr>
          <p:cNvPr id="15380" name="Text Box 20"/>
          <p:cNvSpPr txBox="1">
            <a:spLocks noChangeArrowheads="1"/>
          </p:cNvSpPr>
          <p:nvPr/>
        </p:nvSpPr>
        <p:spPr bwMode="auto">
          <a:xfrm>
            <a:off x="3898011" y="9126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Space= PROD</a:t>
            </a:r>
            <a:endParaRPr lang="en-GB" altLang="en-US" sz="1350">
              <a:solidFill>
                <a:prstClr val="black"/>
              </a:solidFill>
              <a:ea typeface="ＭＳ Ｐゴシック" charset="0"/>
            </a:endParaRPr>
          </a:p>
        </p:txBody>
      </p:sp>
      <p:sp>
        <p:nvSpPr>
          <p:cNvPr id="15381" name="Text Box 21"/>
          <p:cNvSpPr txBox="1">
            <a:spLocks noChangeArrowheads="1"/>
          </p:cNvSpPr>
          <p:nvPr/>
        </p:nvSpPr>
        <p:spPr bwMode="auto">
          <a:xfrm>
            <a:off x="1927884" y="2727288"/>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Build</a:t>
            </a:r>
            <a:endParaRPr lang="en-GB" altLang="en-US" sz="1350">
              <a:solidFill>
                <a:prstClr val="black"/>
              </a:solidFill>
              <a:ea typeface="ＭＳ Ｐゴシック" charset="0"/>
            </a:endParaRPr>
          </a:p>
        </p:txBody>
      </p:sp>
      <p:cxnSp>
        <p:nvCxnSpPr>
          <p:cNvPr id="15382" name="AutoShape 22"/>
          <p:cNvCxnSpPr>
            <a:cxnSpLocks noChangeShapeType="1"/>
            <a:stCxn id="15381" idx="2"/>
            <a:endCxn id="15381" idx="0"/>
          </p:cNvCxnSpPr>
          <p:nvPr/>
        </p:nvCxnSpPr>
        <p:spPr bwMode="auto">
          <a:xfrm rot="5400000" flipH="1">
            <a:off x="2642974" y="2836325"/>
            <a:ext cx="218073" cy="12700"/>
          </a:xfrm>
          <a:prstGeom prst="curvedConnector5">
            <a:avLst>
              <a:gd name="adj1" fmla="val -104827"/>
              <a:gd name="adj2" fmla="val 8289181"/>
              <a:gd name="adj3" fmla="val 20482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5" name="AutoShape 25"/>
          <p:cNvSpPr>
            <a:spLocks/>
          </p:cNvSpPr>
          <p:nvPr/>
        </p:nvSpPr>
        <p:spPr bwMode="auto">
          <a:xfrm rot="5400000" flipV="1">
            <a:off x="4753459" y="-174978"/>
            <a:ext cx="155537" cy="2073818"/>
          </a:xfrm>
          <a:prstGeom prst="leftBrace">
            <a:avLst>
              <a:gd name="adj1" fmla="val 111111"/>
              <a:gd name="adj2" fmla="val 48750"/>
            </a:avLst>
          </a:prstGeom>
          <a:solidFill>
            <a:srgbClr val="0000FF">
              <a:alpha val="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86" name="Text Box 26"/>
          <p:cNvSpPr txBox="1">
            <a:spLocks noChangeArrowheads="1"/>
          </p:cNvSpPr>
          <p:nvPr/>
        </p:nvSpPr>
        <p:spPr bwMode="auto">
          <a:xfrm>
            <a:off x="4036265" y="576781"/>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Bluemix Organization</a:t>
            </a:r>
            <a:endParaRPr lang="en-GB" altLang="en-US" sz="1350">
              <a:solidFill>
                <a:prstClr val="black"/>
              </a:solidFill>
              <a:ea typeface="ＭＳ Ｐゴシック" charset="0"/>
            </a:endParaRPr>
          </a:p>
        </p:txBody>
      </p:sp>
      <p:sp>
        <p:nvSpPr>
          <p:cNvPr id="15387" name="Rectangle 27"/>
          <p:cNvSpPr>
            <a:spLocks noChangeArrowheads="1"/>
          </p:cNvSpPr>
          <p:nvPr/>
        </p:nvSpPr>
        <p:spPr bwMode="auto">
          <a:xfrm>
            <a:off x="5297837" y="1379306"/>
            <a:ext cx="673991" cy="259227"/>
          </a:xfrm>
          <a:prstGeom prst="rect">
            <a:avLst/>
          </a:prstGeom>
          <a:solidFill>
            <a:srgbClr val="FFFFFF"/>
          </a:solidFill>
          <a:ln w="9525">
            <a:solidFill>
              <a:srgbClr val="0000FF"/>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algn="ctr" eaLnBrk="0" fontAlgn="base" hangingPunct="0">
              <a:spcBef>
                <a:spcPct val="0"/>
              </a:spcBef>
              <a:spcAft>
                <a:spcPct val="0"/>
              </a:spcAft>
            </a:pPr>
            <a:r>
              <a:rPr lang="en-GB" altLang="en-US" sz="817">
                <a:solidFill>
                  <a:prstClr val="black"/>
                </a:solidFill>
                <a:ea typeface="ＭＳ Ｐゴシック" charset="0"/>
              </a:rPr>
              <a:t>Production</a:t>
            </a:r>
            <a:br>
              <a:rPr lang="en-GB" altLang="en-US" sz="817">
                <a:solidFill>
                  <a:prstClr val="black"/>
                </a:solidFill>
                <a:ea typeface="ＭＳ Ｐゴシック" charset="0"/>
              </a:rPr>
            </a:br>
            <a:r>
              <a:rPr lang="en-GB" altLang="en-US" sz="817">
                <a:solidFill>
                  <a:prstClr val="black"/>
                </a:solidFill>
                <a:ea typeface="ＭＳ Ｐゴシック" charset="0"/>
              </a:rPr>
              <a:t>Application</a:t>
            </a:r>
          </a:p>
        </p:txBody>
      </p:sp>
      <p:sp>
        <p:nvSpPr>
          <p:cNvPr id="15394" name="Arrow 670"/>
          <p:cNvSpPr>
            <a:spLocks noChangeShapeType="1"/>
          </p:cNvSpPr>
          <p:nvPr/>
        </p:nvSpPr>
        <p:spPr bwMode="auto">
          <a:xfrm flipH="1">
            <a:off x="6023673" y="1171924"/>
            <a:ext cx="1088754" cy="311073"/>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95" name="Arrow 670"/>
          <p:cNvSpPr>
            <a:spLocks noChangeShapeType="1"/>
          </p:cNvSpPr>
          <p:nvPr/>
        </p:nvSpPr>
        <p:spPr bwMode="auto">
          <a:xfrm flipH="1" flipV="1">
            <a:off x="6023673" y="1639613"/>
            <a:ext cx="1970755" cy="203075"/>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396" name="Text Box 36"/>
          <p:cNvSpPr txBox="1">
            <a:spLocks noChangeArrowheads="1"/>
          </p:cNvSpPr>
          <p:nvPr/>
        </p:nvSpPr>
        <p:spPr bwMode="auto">
          <a:xfrm>
            <a:off x="4883074" y="1638533"/>
            <a:ext cx="1648253" cy="46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HA</a:t>
            </a:r>
            <a:br>
              <a:rPr lang="en-GB" altLang="en-US" sz="817">
                <a:solidFill>
                  <a:prstClr val="black"/>
                </a:solidFill>
                <a:ea typeface="ＭＳ Ｐゴシック" charset="0"/>
              </a:rPr>
            </a:br>
            <a:r>
              <a:rPr lang="en-GB" altLang="en-US" sz="817">
                <a:solidFill>
                  <a:prstClr val="black"/>
                </a:solidFill>
                <a:ea typeface="ＭＳ Ｐゴシック" charset="0"/>
              </a:rPr>
              <a:t>Scalability</a:t>
            </a:r>
            <a:br>
              <a:rPr lang="en-GB" altLang="en-US" sz="817">
                <a:solidFill>
                  <a:prstClr val="black"/>
                </a:solidFill>
                <a:ea typeface="ＭＳ Ｐゴシック" charset="0"/>
              </a:rPr>
            </a:br>
            <a:r>
              <a:rPr lang="en-GB" altLang="en-US" sz="817">
                <a:solidFill>
                  <a:prstClr val="black"/>
                </a:solidFill>
                <a:ea typeface="ＭＳ Ｐゴシック" charset="0"/>
              </a:rPr>
              <a:t>Low latency</a:t>
            </a:r>
            <a:endParaRPr lang="en-GB" altLang="en-US" sz="1350">
              <a:solidFill>
                <a:prstClr val="black"/>
              </a:solidFill>
              <a:ea typeface="ＭＳ Ｐゴシック" charset="0"/>
            </a:endParaRPr>
          </a:p>
        </p:txBody>
      </p:sp>
      <p:sp>
        <p:nvSpPr>
          <p:cNvPr id="15402" name="Text Box 42"/>
          <p:cNvSpPr txBox="1">
            <a:spLocks noChangeArrowheads="1"/>
          </p:cNvSpPr>
          <p:nvPr/>
        </p:nvSpPr>
        <p:spPr bwMode="auto">
          <a:xfrm>
            <a:off x="3068484" y="2830978"/>
            <a:ext cx="1648253" cy="34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IDE+</a:t>
            </a:r>
            <a:br>
              <a:rPr lang="en-GB" altLang="en-US" sz="817">
                <a:solidFill>
                  <a:prstClr val="black"/>
                </a:solidFill>
                <a:ea typeface="ＭＳ Ｐゴシック" charset="0"/>
              </a:rPr>
            </a:br>
            <a:r>
              <a:rPr lang="en-GB" altLang="en-US" sz="817">
                <a:solidFill>
                  <a:prstClr val="black"/>
                </a:solidFill>
                <a:ea typeface="ＭＳ Ｐゴシック" charset="0"/>
              </a:rPr>
              <a:t>Deployment Pipeline</a:t>
            </a:r>
            <a:endParaRPr lang="en-GB" altLang="en-US" sz="1350">
              <a:solidFill>
                <a:prstClr val="black"/>
              </a:solidFill>
              <a:ea typeface="ＭＳ Ｐゴシック" charset="0"/>
            </a:endParaRPr>
          </a:p>
        </p:txBody>
      </p:sp>
      <p:sp>
        <p:nvSpPr>
          <p:cNvPr id="15406" name="Text Box 46"/>
          <p:cNvSpPr txBox="1">
            <a:spLocks noChangeArrowheads="1"/>
          </p:cNvSpPr>
          <p:nvPr/>
        </p:nvSpPr>
        <p:spPr bwMode="auto">
          <a:xfrm>
            <a:off x="4572001" y="3482287"/>
            <a:ext cx="1648253" cy="259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1089">
                <a:solidFill>
                  <a:prstClr val="black"/>
                </a:solidFill>
                <a:ea typeface="ＭＳ Ｐゴシック" charset="0"/>
              </a:rPr>
              <a:t>On Premise</a:t>
            </a:r>
          </a:p>
        </p:txBody>
      </p:sp>
      <p:sp>
        <p:nvSpPr>
          <p:cNvPr id="15413" name="Arrow 624"/>
          <p:cNvSpPr>
            <a:spLocks noChangeShapeType="1"/>
          </p:cNvSpPr>
          <p:nvPr/>
        </p:nvSpPr>
        <p:spPr bwMode="auto">
          <a:xfrm flipV="1">
            <a:off x="3794319" y="2001451"/>
            <a:ext cx="1296136" cy="570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5414" name="Text Box 54"/>
          <p:cNvSpPr txBox="1">
            <a:spLocks noChangeArrowheads="1"/>
          </p:cNvSpPr>
          <p:nvPr/>
        </p:nvSpPr>
        <p:spPr bwMode="auto">
          <a:xfrm>
            <a:off x="3638784" y="2364370"/>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Deploy</a:t>
            </a:r>
            <a:endParaRPr lang="en-GB" altLang="en-US" sz="817" i="1">
              <a:solidFill>
                <a:prstClr val="black"/>
              </a:solidFill>
              <a:ea typeface="ＭＳ Ｐゴシック" charset="0"/>
            </a:endParaRPr>
          </a:p>
        </p:txBody>
      </p:sp>
      <p:sp>
        <p:nvSpPr>
          <p:cNvPr id="58" name="Rectangle 6"/>
          <p:cNvSpPr>
            <a:spLocks noGrp="1" noChangeArrowheads="1"/>
          </p:cNvSpPr>
          <p:nvPr>
            <p:ph type="title"/>
          </p:nvPr>
        </p:nvSpPr>
        <p:spPr>
          <a:xfrm>
            <a:off x="276930" y="163369"/>
            <a:ext cx="6516325" cy="521695"/>
          </a:xfrm>
        </p:spPr>
        <p:txBody>
          <a:bodyPr/>
          <a:lstStyle/>
          <a:p>
            <a:r>
              <a:rPr lang="en-GB" altLang="en-US" sz="1500" b="1" dirty="0">
                <a:solidFill>
                  <a:schemeClr val="accent6"/>
                </a:solidFill>
                <a:latin typeface="Arial" panose="020B0604020202020204" pitchFamily="34" charset="0"/>
                <a:cs typeface="Arial" panose="020B0604020202020204" pitchFamily="34" charset="0"/>
              </a:rPr>
              <a:t>Job Finder -  Production Demo</a:t>
            </a:r>
            <a:endParaRPr lang="en-GB" altLang="en-US" sz="1633" dirty="0">
              <a:latin typeface="Calibri" panose="020F0502020204030204" pitchFamily="34" charset="0"/>
            </a:endParaRPr>
          </a:p>
        </p:txBody>
      </p:sp>
      <p:pic>
        <p:nvPicPr>
          <p:cNvPr id="56"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1627" y="219967"/>
            <a:ext cx="702979" cy="1254983"/>
          </a:xfrm>
          <a:prstGeom prst="rect">
            <a:avLst/>
          </a:prstGeom>
        </p:spPr>
      </p:pic>
      <p:pic>
        <p:nvPicPr>
          <p:cNvPr id="57" name="Imag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8892" y="939699"/>
            <a:ext cx="702979" cy="1254983"/>
          </a:xfrm>
          <a:prstGeom prst="rect">
            <a:avLst/>
          </a:prstGeom>
        </p:spPr>
      </p:pic>
    </p:spTree>
    <p:extLst>
      <p:ext uri="{BB962C8B-B14F-4D97-AF65-F5344CB8AC3E}">
        <p14:creationId xmlns:p14="http://schemas.microsoft.com/office/powerpoint/2010/main" val="9749980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Date Placeholder 5"/>
          <p:cNvSpPr>
            <a:spLocks noGrp="1"/>
          </p:cNvSpPr>
          <p:nvPr>
            <p:ph type="dt" sz="half" idx="10"/>
          </p:nvPr>
        </p:nvSpPr>
        <p:spPr/>
        <p:txBody>
          <a:bodyPr/>
          <a:lstStyle/>
          <a:p>
            <a:fld id="{131471BA-5E10-4142-AF0D-627FCFB2989E}" type="datetime3">
              <a:rPr lang="en-US" altLang="en-US"/>
              <a:pPr/>
              <a:t>25 November 2016</a:t>
            </a:fld>
            <a:endParaRPr lang="en-US" altLang="en-US" sz="1565">
              <a:solidFill>
                <a:srgbClr val="000000"/>
              </a:solidFill>
            </a:endParaRPr>
          </a:p>
        </p:txBody>
      </p:sp>
      <p:pic>
        <p:nvPicPr>
          <p:cNvPr id="16387"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50029" y="3919733"/>
            <a:ext cx="362918"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pic>
        <p:nvPicPr>
          <p:cNvPr id="16388" name="Picture 17"/>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57411" y="3764197"/>
            <a:ext cx="362918" cy="3629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sp>
        <p:nvSpPr>
          <p:cNvPr id="16389" name="Rectangle 5"/>
          <p:cNvSpPr>
            <a:spLocks noChangeArrowheads="1"/>
          </p:cNvSpPr>
          <p:nvPr/>
        </p:nvSpPr>
        <p:spPr bwMode="auto">
          <a:xfrm>
            <a:off x="3690629" y="1171924"/>
            <a:ext cx="1296136" cy="933218"/>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390" name="Rectangle 6"/>
          <p:cNvSpPr>
            <a:spLocks noChangeArrowheads="1"/>
          </p:cNvSpPr>
          <p:nvPr/>
        </p:nvSpPr>
        <p:spPr bwMode="auto">
          <a:xfrm>
            <a:off x="4364619" y="1068233"/>
            <a:ext cx="1659054" cy="933218"/>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pic>
        <p:nvPicPr>
          <p:cNvPr id="16392" name="Picture 8"/>
          <p:cNvPicPr>
            <a:picLocks noGrp="1" noChangeAspect="1" noChangeArrowheads="1"/>
          </p:cNvPicPr>
          <p:nvPr>
            <p:ph sz="quarter" idx="2"/>
          </p:nvPr>
        </p:nvPicPr>
        <p:blipFill>
          <a:blip r:embed="rId3" cstate="email">
            <a:extLst>
              <a:ext uri="{28A0092B-C50C-407E-A947-70E740481C1C}">
                <a14:useLocalDpi xmlns:a14="http://schemas.microsoft.com/office/drawing/2010/main" val="0"/>
              </a:ext>
            </a:extLst>
          </a:blip>
          <a:srcRect/>
          <a:stretch>
            <a:fillRect/>
          </a:stretch>
        </p:blipFill>
        <p:spPr>
          <a:xfrm>
            <a:off x="3742474" y="1275615"/>
            <a:ext cx="881372" cy="777682"/>
          </a:xfr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3" name="Text Box 9"/>
          <p:cNvSpPr txBox="1">
            <a:spLocks noChangeArrowheads="1"/>
          </p:cNvSpPr>
          <p:nvPr/>
        </p:nvSpPr>
        <p:spPr bwMode="auto">
          <a:xfrm>
            <a:off x="3016638" y="3038360"/>
            <a:ext cx="77771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GB" altLang="en-US" sz="1350" b="1">
                <a:solidFill>
                  <a:prstClr val="black"/>
                </a:solidFill>
                <a:ea typeface="ＭＳ Ｐゴシック" charset="0"/>
              </a:rPr>
              <a:t>DevOps </a:t>
            </a:r>
          </a:p>
        </p:txBody>
      </p:sp>
      <p:pic>
        <p:nvPicPr>
          <p:cNvPr id="16394"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05565" y="2468060"/>
            <a:ext cx="1171923" cy="829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5" name="Arrow 624"/>
          <p:cNvSpPr>
            <a:spLocks noChangeShapeType="1"/>
          </p:cNvSpPr>
          <p:nvPr/>
        </p:nvSpPr>
        <p:spPr bwMode="auto">
          <a:xfrm flipV="1">
            <a:off x="3794319" y="2105142"/>
            <a:ext cx="311073" cy="4666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396" name="Arrow 624"/>
          <p:cNvSpPr>
            <a:spLocks noChangeShapeType="1"/>
          </p:cNvSpPr>
          <p:nvPr/>
        </p:nvSpPr>
        <p:spPr bwMode="auto">
          <a:xfrm flipV="1">
            <a:off x="3172174" y="3193896"/>
            <a:ext cx="1080" cy="7258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pic>
        <p:nvPicPr>
          <p:cNvPr id="16397" name="Picture 17"/>
          <p:cNvPicPr>
            <a:picLocks noGrp="1" noChangeAspect="1" noChangeArrowheads="1"/>
          </p:cNvPicPr>
          <p:nvPr>
            <p:ph sz="quarter" idx="3"/>
          </p:nvPr>
        </p:nvPicPr>
        <p:blipFill>
          <a:blip r:embed="rId5" cstate="email">
            <a:extLst>
              <a:ext uri="{28A0092B-C50C-407E-A947-70E740481C1C}">
                <a14:useLocalDpi xmlns:a14="http://schemas.microsoft.com/office/drawing/2010/main" val="0"/>
              </a:ext>
            </a:extLst>
          </a:blip>
          <a:srcRect/>
          <a:stretch>
            <a:fillRect/>
          </a:stretch>
        </p:blipFill>
        <p:spPr>
          <a:xfrm>
            <a:off x="2809256" y="3867887"/>
            <a:ext cx="829527" cy="829527"/>
          </a:xfrm>
          <a:ln/>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sp>
        <p:nvSpPr>
          <p:cNvPr id="16398" name="Arrow 624"/>
          <p:cNvSpPr>
            <a:spLocks noChangeShapeType="1"/>
          </p:cNvSpPr>
          <p:nvPr/>
        </p:nvSpPr>
        <p:spPr bwMode="auto">
          <a:xfrm flipV="1">
            <a:off x="3431401" y="3867887"/>
            <a:ext cx="725837" cy="2073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pic>
        <p:nvPicPr>
          <p:cNvPr id="16399" name="Picture 1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209082" y="3971578"/>
            <a:ext cx="699914" cy="699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400" name="Picture 16"/>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779383" y="3764196"/>
            <a:ext cx="751759" cy="3920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01" name="Rectangle 17"/>
          <p:cNvSpPr>
            <a:spLocks noChangeArrowheads="1"/>
          </p:cNvSpPr>
          <p:nvPr/>
        </p:nvSpPr>
        <p:spPr bwMode="auto">
          <a:xfrm>
            <a:off x="2757411" y="2416215"/>
            <a:ext cx="1036909" cy="777682"/>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02" name="Rectangle 18"/>
          <p:cNvSpPr>
            <a:spLocks noChangeArrowheads="1"/>
          </p:cNvSpPr>
          <p:nvPr/>
        </p:nvSpPr>
        <p:spPr bwMode="auto">
          <a:xfrm>
            <a:off x="4157238" y="3608660"/>
            <a:ext cx="1451672" cy="1088754"/>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03" name="Line 19"/>
          <p:cNvSpPr>
            <a:spLocks noChangeShapeType="1"/>
          </p:cNvSpPr>
          <p:nvPr/>
        </p:nvSpPr>
        <p:spPr bwMode="auto">
          <a:xfrm>
            <a:off x="2757410" y="3453124"/>
            <a:ext cx="5184545" cy="108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04" name="Text Box 20"/>
          <p:cNvSpPr txBox="1">
            <a:spLocks noChangeArrowheads="1"/>
          </p:cNvSpPr>
          <p:nvPr/>
        </p:nvSpPr>
        <p:spPr bwMode="auto">
          <a:xfrm>
            <a:off x="4468311" y="3193897"/>
            <a:ext cx="1648253" cy="259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1089">
                <a:solidFill>
                  <a:prstClr val="black"/>
                </a:solidFill>
                <a:ea typeface="ＭＳ Ｐゴシック" charset="0"/>
              </a:rPr>
              <a:t>Internet</a:t>
            </a:r>
          </a:p>
        </p:txBody>
      </p:sp>
      <p:sp>
        <p:nvSpPr>
          <p:cNvPr id="16405" name="Text Box 21"/>
          <p:cNvSpPr txBox="1">
            <a:spLocks noChangeArrowheads="1"/>
          </p:cNvSpPr>
          <p:nvPr/>
        </p:nvSpPr>
        <p:spPr bwMode="auto">
          <a:xfrm>
            <a:off x="4416465" y="4230806"/>
            <a:ext cx="1648253" cy="46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IDE</a:t>
            </a:r>
            <a:br>
              <a:rPr lang="en-GB" altLang="en-US" sz="817">
                <a:solidFill>
                  <a:prstClr val="black"/>
                </a:solidFill>
                <a:ea typeface="ＭＳ Ｐゴシック" charset="0"/>
              </a:rPr>
            </a:br>
            <a:r>
              <a:rPr lang="en-GB" altLang="en-US" sz="817">
                <a:solidFill>
                  <a:prstClr val="black"/>
                </a:solidFill>
                <a:ea typeface="ＭＳ Ｐゴシック" charset="0"/>
              </a:rPr>
              <a:t>with Bluemix</a:t>
            </a:r>
            <a:br>
              <a:rPr lang="en-GB" altLang="en-US" sz="817">
                <a:solidFill>
                  <a:prstClr val="black"/>
                </a:solidFill>
                <a:ea typeface="ＭＳ Ｐゴシック" charset="0"/>
              </a:rPr>
            </a:br>
            <a:r>
              <a:rPr lang="en-GB" altLang="en-US" sz="817">
                <a:solidFill>
                  <a:prstClr val="black"/>
                </a:solidFill>
                <a:ea typeface="ＭＳ Ｐゴシック" charset="0"/>
              </a:rPr>
              <a:t>Plugin</a:t>
            </a:r>
          </a:p>
        </p:txBody>
      </p:sp>
      <p:sp>
        <p:nvSpPr>
          <p:cNvPr id="16406" name="Arrow 624"/>
          <p:cNvSpPr>
            <a:spLocks noChangeShapeType="1"/>
          </p:cNvSpPr>
          <p:nvPr/>
        </p:nvSpPr>
        <p:spPr bwMode="auto">
          <a:xfrm flipH="1" flipV="1">
            <a:off x="4416464" y="2105142"/>
            <a:ext cx="259227" cy="1502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07" name="Text Box 23"/>
          <p:cNvSpPr txBox="1">
            <a:spLocks noChangeArrowheads="1"/>
          </p:cNvSpPr>
          <p:nvPr/>
        </p:nvSpPr>
        <p:spPr bwMode="auto">
          <a:xfrm>
            <a:off x="2757411" y="3660505"/>
            <a:ext cx="1648253" cy="34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Code</a:t>
            </a:r>
            <a:br>
              <a:rPr lang="en-GB" altLang="en-US" sz="817">
                <a:solidFill>
                  <a:prstClr val="black"/>
                </a:solidFill>
                <a:ea typeface="ＭＳ Ｐゴシック" charset="0"/>
              </a:rPr>
            </a:br>
            <a:r>
              <a:rPr lang="en-GB" altLang="en-US" sz="817">
                <a:solidFill>
                  <a:prstClr val="black"/>
                </a:solidFill>
                <a:ea typeface="ＭＳ Ｐゴシック" charset="0"/>
              </a:rPr>
              <a:t>&amp; Build</a:t>
            </a:r>
            <a:endParaRPr lang="en-GB" altLang="en-US" sz="1350">
              <a:solidFill>
                <a:prstClr val="black"/>
              </a:solidFill>
              <a:ea typeface="ＭＳ Ｐゴシック" charset="0"/>
            </a:endParaRPr>
          </a:p>
        </p:txBody>
      </p:sp>
      <p:sp>
        <p:nvSpPr>
          <p:cNvPr id="16408" name="Text Box 24"/>
          <p:cNvSpPr txBox="1">
            <a:spLocks noChangeArrowheads="1"/>
          </p:cNvSpPr>
          <p:nvPr/>
        </p:nvSpPr>
        <p:spPr bwMode="auto">
          <a:xfrm>
            <a:off x="2912947" y="2156988"/>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Deploy</a:t>
            </a:r>
            <a:endParaRPr lang="en-GB" altLang="en-US" sz="1350">
              <a:solidFill>
                <a:prstClr val="black"/>
              </a:solidFill>
              <a:ea typeface="ＭＳ Ｐゴシック" charset="0"/>
            </a:endParaRPr>
          </a:p>
        </p:txBody>
      </p:sp>
      <p:sp>
        <p:nvSpPr>
          <p:cNvPr id="16409" name="Text Box 25"/>
          <p:cNvSpPr txBox="1">
            <a:spLocks noChangeArrowheads="1"/>
          </p:cNvSpPr>
          <p:nvPr/>
        </p:nvSpPr>
        <p:spPr bwMode="auto">
          <a:xfrm>
            <a:off x="3898011" y="26235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Deploy</a:t>
            </a:r>
            <a:endParaRPr lang="en-GB" altLang="en-US" sz="817" i="1">
              <a:solidFill>
                <a:prstClr val="black"/>
              </a:solidFill>
              <a:ea typeface="ＭＳ Ｐゴシック" charset="0"/>
            </a:endParaRPr>
          </a:p>
        </p:txBody>
      </p:sp>
      <p:pic>
        <p:nvPicPr>
          <p:cNvPr id="16410" name="Picture 26"/>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535092" y="3297587"/>
            <a:ext cx="570300" cy="3175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411" name="Text Box 27"/>
          <p:cNvSpPr txBox="1">
            <a:spLocks noChangeArrowheads="1"/>
          </p:cNvSpPr>
          <p:nvPr/>
        </p:nvSpPr>
        <p:spPr bwMode="auto">
          <a:xfrm>
            <a:off x="3120329" y="1034749"/>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Space= DEVTEST</a:t>
            </a:r>
            <a:endParaRPr lang="en-GB" altLang="en-US" sz="1350">
              <a:solidFill>
                <a:prstClr val="black"/>
              </a:solidFill>
              <a:ea typeface="ＭＳ Ｐゴシック" charset="0"/>
            </a:endParaRPr>
          </a:p>
        </p:txBody>
      </p:sp>
      <p:sp>
        <p:nvSpPr>
          <p:cNvPr id="16412" name="Text Box 28"/>
          <p:cNvSpPr txBox="1">
            <a:spLocks noChangeArrowheads="1"/>
          </p:cNvSpPr>
          <p:nvPr/>
        </p:nvSpPr>
        <p:spPr bwMode="auto">
          <a:xfrm>
            <a:off x="3898011" y="9126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Space= PROD</a:t>
            </a:r>
            <a:endParaRPr lang="en-GB" altLang="en-US" sz="1350">
              <a:solidFill>
                <a:prstClr val="black"/>
              </a:solidFill>
              <a:ea typeface="ＭＳ Ｐゴシック" charset="0"/>
            </a:endParaRPr>
          </a:p>
        </p:txBody>
      </p:sp>
      <p:sp>
        <p:nvSpPr>
          <p:cNvPr id="16413" name="Text Box 29"/>
          <p:cNvSpPr txBox="1">
            <a:spLocks noChangeArrowheads="1"/>
          </p:cNvSpPr>
          <p:nvPr/>
        </p:nvSpPr>
        <p:spPr bwMode="auto">
          <a:xfrm>
            <a:off x="2187111" y="3504969"/>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Code</a:t>
            </a:r>
            <a:endParaRPr lang="en-GB" altLang="en-US" sz="1350">
              <a:solidFill>
                <a:prstClr val="black"/>
              </a:solidFill>
              <a:ea typeface="ＭＳ Ｐゴシック" charset="0"/>
            </a:endParaRPr>
          </a:p>
        </p:txBody>
      </p:sp>
      <p:sp>
        <p:nvSpPr>
          <p:cNvPr id="16414" name="Text Box 30"/>
          <p:cNvSpPr txBox="1">
            <a:spLocks noChangeArrowheads="1"/>
          </p:cNvSpPr>
          <p:nvPr/>
        </p:nvSpPr>
        <p:spPr bwMode="auto">
          <a:xfrm>
            <a:off x="1927884" y="2727288"/>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Build</a:t>
            </a:r>
            <a:endParaRPr lang="en-GB" altLang="en-US" sz="1350">
              <a:solidFill>
                <a:prstClr val="black"/>
              </a:solidFill>
              <a:ea typeface="ＭＳ Ｐゴシック" charset="0"/>
            </a:endParaRPr>
          </a:p>
        </p:txBody>
      </p:sp>
      <p:cxnSp>
        <p:nvCxnSpPr>
          <p:cNvPr id="16415" name="AutoShape 31"/>
          <p:cNvCxnSpPr>
            <a:cxnSpLocks noChangeShapeType="1"/>
            <a:stCxn id="16414" idx="2"/>
            <a:endCxn id="16414" idx="0"/>
          </p:cNvCxnSpPr>
          <p:nvPr/>
        </p:nvCxnSpPr>
        <p:spPr bwMode="auto">
          <a:xfrm rot="5400000" flipH="1">
            <a:off x="2642974" y="2836325"/>
            <a:ext cx="218073" cy="12700"/>
          </a:xfrm>
          <a:prstGeom prst="curvedConnector5">
            <a:avLst>
              <a:gd name="adj1" fmla="val -104827"/>
              <a:gd name="adj2" fmla="val 8289181"/>
              <a:gd name="adj3" fmla="val 20482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16" name="Text Box 32"/>
          <p:cNvSpPr txBox="1">
            <a:spLocks noChangeArrowheads="1"/>
          </p:cNvSpPr>
          <p:nvPr/>
        </p:nvSpPr>
        <p:spPr bwMode="auto">
          <a:xfrm>
            <a:off x="2290802" y="4697415"/>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DEVELOPER</a:t>
            </a:r>
            <a:endParaRPr lang="en-GB" altLang="en-US" sz="1350">
              <a:solidFill>
                <a:prstClr val="black"/>
              </a:solidFill>
              <a:ea typeface="ＭＳ Ｐゴシック" charset="0"/>
            </a:endParaRPr>
          </a:p>
        </p:txBody>
      </p:sp>
      <p:pic>
        <p:nvPicPr>
          <p:cNvPr id="16417" name="Picture 3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57583" y="3971578"/>
            <a:ext cx="672911" cy="6739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6418" name="AutoShape 34"/>
          <p:cNvCxnSpPr>
            <a:cxnSpLocks noChangeShapeType="1"/>
          </p:cNvCxnSpPr>
          <p:nvPr/>
        </p:nvCxnSpPr>
        <p:spPr bwMode="auto">
          <a:xfrm>
            <a:off x="3110607" y="4319375"/>
            <a:ext cx="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19" name="Arrow 670"/>
          <p:cNvSpPr>
            <a:spLocks noChangeShapeType="1"/>
          </p:cNvSpPr>
          <p:nvPr/>
        </p:nvSpPr>
        <p:spPr bwMode="auto">
          <a:xfrm>
            <a:off x="2238956" y="4334496"/>
            <a:ext cx="466609" cy="10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20" name="Rectangle 36"/>
          <p:cNvSpPr>
            <a:spLocks noChangeArrowheads="1"/>
          </p:cNvSpPr>
          <p:nvPr/>
        </p:nvSpPr>
        <p:spPr bwMode="auto">
          <a:xfrm>
            <a:off x="4260928" y="1431151"/>
            <a:ext cx="673991" cy="259227"/>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algn="ctr" eaLnBrk="0" fontAlgn="base" hangingPunct="0">
              <a:spcBef>
                <a:spcPct val="0"/>
              </a:spcBef>
              <a:spcAft>
                <a:spcPct val="0"/>
              </a:spcAft>
            </a:pPr>
            <a:r>
              <a:rPr lang="en-GB" altLang="en-US" sz="817" b="1">
                <a:solidFill>
                  <a:prstClr val="black"/>
                </a:solidFill>
                <a:ea typeface="ＭＳ Ｐゴシック" charset="0"/>
              </a:rPr>
              <a:t>Application</a:t>
            </a:r>
            <a:endParaRPr lang="en-GB" altLang="en-US" sz="1350">
              <a:solidFill>
                <a:prstClr val="black"/>
              </a:solidFill>
              <a:ea typeface="ＭＳ Ｐゴシック" charset="0"/>
            </a:endParaRPr>
          </a:p>
        </p:txBody>
      </p:sp>
      <p:pic>
        <p:nvPicPr>
          <p:cNvPr id="16421" name="Picture 17"/>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187110" y="1327460"/>
            <a:ext cx="414764" cy="4147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65999"/>
                    </a:srgbClr>
                  </a:outerShdw>
                </a:effectLst>
              </a14:hiddenEffects>
            </a:ext>
          </a:extLst>
        </p:spPr>
      </p:pic>
      <p:sp>
        <p:nvSpPr>
          <p:cNvPr id="16422" name="Arrow 670"/>
          <p:cNvSpPr>
            <a:spLocks noChangeShapeType="1"/>
          </p:cNvSpPr>
          <p:nvPr/>
        </p:nvSpPr>
        <p:spPr bwMode="auto">
          <a:xfrm>
            <a:off x="2706644" y="1484076"/>
            <a:ext cx="1555364" cy="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23" name="Text Box 39"/>
          <p:cNvSpPr txBox="1">
            <a:spLocks noChangeArrowheads="1"/>
          </p:cNvSpPr>
          <p:nvPr/>
        </p:nvSpPr>
        <p:spPr bwMode="auto">
          <a:xfrm>
            <a:off x="1616812" y="1742224"/>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QA TESTER</a:t>
            </a:r>
            <a:endParaRPr lang="en-GB" altLang="en-US" sz="1350">
              <a:solidFill>
                <a:prstClr val="black"/>
              </a:solidFill>
              <a:ea typeface="ＭＳ Ｐゴシック" charset="0"/>
            </a:endParaRPr>
          </a:p>
        </p:txBody>
      </p:sp>
      <p:sp>
        <p:nvSpPr>
          <p:cNvPr id="16424" name="AutoShape 40"/>
          <p:cNvSpPr>
            <a:spLocks/>
          </p:cNvSpPr>
          <p:nvPr/>
        </p:nvSpPr>
        <p:spPr bwMode="auto">
          <a:xfrm rot="5400000" flipV="1">
            <a:off x="4753459" y="-174978"/>
            <a:ext cx="155537" cy="2073818"/>
          </a:xfrm>
          <a:prstGeom prst="leftBrace">
            <a:avLst>
              <a:gd name="adj1" fmla="val 111111"/>
              <a:gd name="adj2" fmla="val 48750"/>
            </a:avLst>
          </a:prstGeom>
          <a:solidFill>
            <a:srgbClr val="0000FF">
              <a:alpha val="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25" name="Text Box 41"/>
          <p:cNvSpPr txBox="1">
            <a:spLocks noChangeArrowheads="1"/>
          </p:cNvSpPr>
          <p:nvPr/>
        </p:nvSpPr>
        <p:spPr bwMode="auto">
          <a:xfrm>
            <a:off x="4036265" y="576781"/>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Bluemix Organization</a:t>
            </a:r>
            <a:endParaRPr lang="en-GB" altLang="en-US" sz="1350">
              <a:solidFill>
                <a:prstClr val="black"/>
              </a:solidFill>
              <a:ea typeface="ＭＳ Ｐゴシック" charset="0"/>
            </a:endParaRPr>
          </a:p>
        </p:txBody>
      </p:sp>
      <p:sp>
        <p:nvSpPr>
          <p:cNvPr id="16426" name="Text Box 42"/>
          <p:cNvSpPr txBox="1">
            <a:spLocks noChangeArrowheads="1"/>
          </p:cNvSpPr>
          <p:nvPr/>
        </p:nvSpPr>
        <p:spPr bwMode="auto">
          <a:xfrm>
            <a:off x="2550029" y="1482997"/>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Test</a:t>
            </a:r>
            <a:endParaRPr lang="en-GB" altLang="en-US" sz="1350">
              <a:solidFill>
                <a:prstClr val="black"/>
              </a:solidFill>
              <a:ea typeface="ＭＳ Ｐゴシック" charset="0"/>
            </a:endParaRPr>
          </a:p>
        </p:txBody>
      </p:sp>
      <p:sp>
        <p:nvSpPr>
          <p:cNvPr id="16427" name="Rectangle 43"/>
          <p:cNvSpPr>
            <a:spLocks noChangeArrowheads="1"/>
          </p:cNvSpPr>
          <p:nvPr/>
        </p:nvSpPr>
        <p:spPr bwMode="auto">
          <a:xfrm>
            <a:off x="5297837" y="1379306"/>
            <a:ext cx="673991" cy="259227"/>
          </a:xfrm>
          <a:prstGeom prst="rect">
            <a:avLst/>
          </a:prstGeom>
          <a:solidFill>
            <a:srgbClr val="FFFFFF"/>
          </a:solidFill>
          <a:ln w="9525">
            <a:solidFill>
              <a:srgbClr val="0000FF"/>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algn="ctr" eaLnBrk="0" fontAlgn="base" hangingPunct="0">
              <a:spcBef>
                <a:spcPct val="0"/>
              </a:spcBef>
              <a:spcAft>
                <a:spcPct val="0"/>
              </a:spcAft>
            </a:pPr>
            <a:r>
              <a:rPr lang="en-GB" altLang="en-US" sz="817">
                <a:solidFill>
                  <a:prstClr val="black"/>
                </a:solidFill>
                <a:ea typeface="ＭＳ Ｐゴシック" charset="0"/>
              </a:rPr>
              <a:t>Production</a:t>
            </a:r>
            <a:br>
              <a:rPr lang="en-GB" altLang="en-US" sz="817">
                <a:solidFill>
                  <a:prstClr val="black"/>
                </a:solidFill>
                <a:ea typeface="ＭＳ Ｐゴシック" charset="0"/>
              </a:rPr>
            </a:br>
            <a:r>
              <a:rPr lang="en-GB" altLang="en-US" sz="817">
                <a:solidFill>
                  <a:prstClr val="black"/>
                </a:solidFill>
                <a:ea typeface="ＭＳ Ｐゴシック" charset="0"/>
              </a:rPr>
              <a:t>Application</a:t>
            </a:r>
          </a:p>
        </p:txBody>
      </p:sp>
      <p:sp>
        <p:nvSpPr>
          <p:cNvPr id="16432" name="Text Box 48"/>
          <p:cNvSpPr txBox="1">
            <a:spLocks noChangeArrowheads="1"/>
          </p:cNvSpPr>
          <p:nvPr/>
        </p:nvSpPr>
        <p:spPr bwMode="auto">
          <a:xfrm>
            <a:off x="6490283" y="2001452"/>
            <a:ext cx="1648253" cy="218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END-USERS</a:t>
            </a:r>
            <a:endParaRPr lang="en-GB" altLang="en-US" sz="1350">
              <a:solidFill>
                <a:prstClr val="black"/>
              </a:solidFill>
              <a:ea typeface="ＭＳ Ｐゴシック" charset="0"/>
            </a:endParaRPr>
          </a:p>
        </p:txBody>
      </p:sp>
      <p:sp>
        <p:nvSpPr>
          <p:cNvPr id="16434" name="Arrow 670"/>
          <p:cNvSpPr>
            <a:spLocks noChangeShapeType="1"/>
          </p:cNvSpPr>
          <p:nvPr/>
        </p:nvSpPr>
        <p:spPr bwMode="auto">
          <a:xfrm flipH="1">
            <a:off x="6023673" y="1171924"/>
            <a:ext cx="1088754" cy="311073"/>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35" name="Arrow 670"/>
          <p:cNvSpPr>
            <a:spLocks noChangeShapeType="1"/>
          </p:cNvSpPr>
          <p:nvPr/>
        </p:nvSpPr>
        <p:spPr bwMode="auto">
          <a:xfrm flipH="1" flipV="1">
            <a:off x="6023673" y="1639614"/>
            <a:ext cx="1036909" cy="206302"/>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36" name="Text Box 52"/>
          <p:cNvSpPr txBox="1">
            <a:spLocks noChangeArrowheads="1"/>
          </p:cNvSpPr>
          <p:nvPr/>
        </p:nvSpPr>
        <p:spPr bwMode="auto">
          <a:xfrm>
            <a:off x="4883074" y="1638533"/>
            <a:ext cx="1648253" cy="469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HA</a:t>
            </a:r>
            <a:br>
              <a:rPr lang="en-GB" altLang="en-US" sz="817">
                <a:solidFill>
                  <a:prstClr val="black"/>
                </a:solidFill>
                <a:ea typeface="ＭＳ Ｐゴシック" charset="0"/>
              </a:rPr>
            </a:br>
            <a:r>
              <a:rPr lang="en-GB" altLang="en-US" sz="817">
                <a:solidFill>
                  <a:prstClr val="black"/>
                </a:solidFill>
                <a:ea typeface="ＭＳ Ｐゴシック" charset="0"/>
              </a:rPr>
              <a:t>Scalability</a:t>
            </a:r>
            <a:br>
              <a:rPr lang="en-GB" altLang="en-US" sz="817">
                <a:solidFill>
                  <a:prstClr val="black"/>
                </a:solidFill>
                <a:ea typeface="ＭＳ Ｐゴシック" charset="0"/>
              </a:rPr>
            </a:br>
            <a:r>
              <a:rPr lang="en-GB" altLang="en-US" sz="817">
                <a:solidFill>
                  <a:prstClr val="black"/>
                </a:solidFill>
                <a:ea typeface="ＭＳ Ｐゴシック" charset="0"/>
              </a:rPr>
              <a:t>Low latency</a:t>
            </a:r>
            <a:endParaRPr lang="en-GB" altLang="en-US" sz="1350">
              <a:solidFill>
                <a:prstClr val="black"/>
              </a:solidFill>
              <a:ea typeface="ＭＳ Ｐゴシック" charset="0"/>
            </a:endParaRPr>
          </a:p>
        </p:txBody>
      </p:sp>
      <p:sp>
        <p:nvSpPr>
          <p:cNvPr id="16442" name="Text Box 58"/>
          <p:cNvSpPr txBox="1">
            <a:spLocks noChangeArrowheads="1"/>
          </p:cNvSpPr>
          <p:nvPr/>
        </p:nvSpPr>
        <p:spPr bwMode="auto">
          <a:xfrm>
            <a:off x="3068484" y="2830978"/>
            <a:ext cx="1648253" cy="34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817">
                <a:solidFill>
                  <a:prstClr val="black"/>
                </a:solidFill>
                <a:ea typeface="ＭＳ Ｐゴシック" charset="0"/>
              </a:rPr>
              <a:t>IDE+</a:t>
            </a:r>
            <a:br>
              <a:rPr lang="en-GB" altLang="en-US" sz="817">
                <a:solidFill>
                  <a:prstClr val="black"/>
                </a:solidFill>
                <a:ea typeface="ＭＳ Ｐゴシック" charset="0"/>
              </a:rPr>
            </a:br>
            <a:r>
              <a:rPr lang="en-GB" altLang="en-US" sz="817">
                <a:solidFill>
                  <a:prstClr val="black"/>
                </a:solidFill>
                <a:ea typeface="ＭＳ Ｐゴシック" charset="0"/>
              </a:rPr>
              <a:t>Deployment Pipeline</a:t>
            </a:r>
            <a:endParaRPr lang="en-GB" altLang="en-US" sz="1350">
              <a:solidFill>
                <a:prstClr val="black"/>
              </a:solidFill>
              <a:ea typeface="ＭＳ Ｐゴシック" charset="0"/>
            </a:endParaRPr>
          </a:p>
        </p:txBody>
      </p:sp>
      <p:sp>
        <p:nvSpPr>
          <p:cNvPr id="16443" name="Text Box 59"/>
          <p:cNvSpPr txBox="1">
            <a:spLocks noChangeArrowheads="1"/>
          </p:cNvSpPr>
          <p:nvPr/>
        </p:nvSpPr>
        <p:spPr bwMode="auto">
          <a:xfrm>
            <a:off x="4986764" y="2261758"/>
            <a:ext cx="2540427" cy="803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fontAlgn="base" hangingPunct="0">
              <a:spcBef>
                <a:spcPct val="0"/>
              </a:spcBef>
              <a:spcAft>
                <a:spcPct val="0"/>
              </a:spcAft>
            </a:pPr>
            <a:r>
              <a:rPr lang="en-GB" altLang="en-US" sz="817" b="1">
                <a:solidFill>
                  <a:prstClr val="black"/>
                </a:solidFill>
                <a:ea typeface="ＭＳ Ｐゴシック" charset="0"/>
              </a:rPr>
              <a:t>Deploy to Production in a Cloud Environment</a:t>
            </a:r>
            <a:r>
              <a:rPr lang="en-GB" altLang="en-US" sz="817">
                <a:solidFill>
                  <a:prstClr val="black"/>
                </a:solidFill>
                <a:ea typeface="ＭＳ Ｐゴシック" charset="0"/>
              </a:rPr>
              <a:t/>
            </a:r>
            <a:br>
              <a:rPr lang="en-GB" altLang="en-US" sz="817">
                <a:solidFill>
                  <a:prstClr val="black"/>
                </a:solidFill>
                <a:ea typeface="ＭＳ Ｐゴシック" charset="0"/>
              </a:rPr>
            </a:br>
            <a:r>
              <a:rPr lang="en-GB" altLang="en-US" sz="817">
                <a:solidFill>
                  <a:prstClr val="black"/>
                </a:solidFill>
                <a:ea typeface="ＭＳ Ｐゴシック" charset="0"/>
              </a:rPr>
              <a:t>- Bluemix </a:t>
            </a:r>
            <a:br>
              <a:rPr lang="en-GB" altLang="en-US" sz="817">
                <a:solidFill>
                  <a:prstClr val="black"/>
                </a:solidFill>
                <a:ea typeface="ＭＳ Ｐゴシック" charset="0"/>
              </a:rPr>
            </a:br>
            <a:r>
              <a:rPr lang="en-GB" altLang="en-US" sz="817">
                <a:solidFill>
                  <a:prstClr val="black"/>
                </a:solidFill>
                <a:ea typeface="ＭＳ Ｐゴシック" charset="0"/>
              </a:rPr>
              <a:t>- Bluemix "Dedicated"</a:t>
            </a:r>
            <a:br>
              <a:rPr lang="en-GB" altLang="en-US" sz="817">
                <a:solidFill>
                  <a:prstClr val="black"/>
                </a:solidFill>
                <a:ea typeface="ＭＳ Ｐゴシック" charset="0"/>
              </a:rPr>
            </a:br>
            <a:r>
              <a:rPr lang="en-GB" altLang="en-US" sz="817">
                <a:solidFill>
                  <a:prstClr val="black"/>
                </a:solidFill>
                <a:ea typeface="ＭＳ Ｐゴシック" charset="0"/>
              </a:rPr>
              <a:t>- IaaS Infrastructure: Softlayer, other...</a:t>
            </a:r>
            <a:br>
              <a:rPr lang="en-GB" altLang="en-US" sz="817">
                <a:solidFill>
                  <a:prstClr val="black"/>
                </a:solidFill>
                <a:ea typeface="ＭＳ Ｐゴシック" charset="0"/>
              </a:rPr>
            </a:br>
            <a:endParaRPr lang="en-GB" altLang="en-US" sz="1350">
              <a:solidFill>
                <a:prstClr val="black"/>
              </a:solidFill>
              <a:ea typeface="ＭＳ Ｐゴシック" charset="0"/>
            </a:endParaRPr>
          </a:p>
        </p:txBody>
      </p:sp>
      <p:pic>
        <p:nvPicPr>
          <p:cNvPr id="16444" name="Picture 60"/>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7112428" y="3608659"/>
            <a:ext cx="411523" cy="72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45" name="Rectangle 61"/>
          <p:cNvSpPr>
            <a:spLocks noChangeArrowheads="1"/>
          </p:cNvSpPr>
          <p:nvPr/>
        </p:nvSpPr>
        <p:spPr bwMode="auto">
          <a:xfrm>
            <a:off x="6897485" y="3603259"/>
            <a:ext cx="1044470" cy="783083"/>
          </a:xfrm>
          <a:prstGeom prst="rect">
            <a:avLst/>
          </a:prstGeom>
          <a:solidFill>
            <a:srgbClr val="0000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eaLnBrk="0" fontAlgn="base" hangingPunct="0">
              <a:spcBef>
                <a:spcPct val="0"/>
              </a:spcBef>
              <a:spcAft>
                <a:spcPct val="0"/>
              </a:spcAft>
            </a:pPr>
            <a:endParaRPr lang="en-US" sz="1350">
              <a:solidFill>
                <a:prstClr val="black"/>
              </a:solidFill>
              <a:ea typeface="ＭＳ Ｐゴシック" charset="0"/>
            </a:endParaRPr>
          </a:p>
        </p:txBody>
      </p:sp>
      <p:sp>
        <p:nvSpPr>
          <p:cNvPr id="16446" name="Text Box 62"/>
          <p:cNvSpPr txBox="1">
            <a:spLocks noChangeArrowheads="1"/>
          </p:cNvSpPr>
          <p:nvPr/>
        </p:nvSpPr>
        <p:spPr bwMode="auto">
          <a:xfrm>
            <a:off x="4572001" y="3482287"/>
            <a:ext cx="1648253" cy="259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fontAlgn="base" hangingPunct="0">
              <a:spcBef>
                <a:spcPct val="0"/>
              </a:spcBef>
              <a:spcAft>
                <a:spcPct val="0"/>
              </a:spcAft>
            </a:pPr>
            <a:r>
              <a:rPr lang="en-GB" altLang="en-US" sz="1089">
                <a:solidFill>
                  <a:prstClr val="black"/>
                </a:solidFill>
                <a:ea typeface="ＭＳ Ｐゴシック" charset="0"/>
              </a:rPr>
              <a:t>On Premise</a:t>
            </a:r>
          </a:p>
        </p:txBody>
      </p:sp>
      <p:sp>
        <p:nvSpPr>
          <p:cNvPr id="16447" name="Rectangle 63"/>
          <p:cNvSpPr>
            <a:spLocks noChangeArrowheads="1"/>
          </p:cNvSpPr>
          <p:nvPr/>
        </p:nvSpPr>
        <p:spPr bwMode="auto">
          <a:xfrm>
            <a:off x="7060582" y="3816041"/>
            <a:ext cx="673991" cy="259227"/>
          </a:xfrm>
          <a:prstGeom prst="rect">
            <a:avLst/>
          </a:prstGeom>
          <a:solidFill>
            <a:srgbClr val="FFFFFF"/>
          </a:solidFill>
          <a:ln w="9525">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ctr"/>
          <a:lstStyle/>
          <a:p>
            <a:pPr algn="ctr" eaLnBrk="0" fontAlgn="base" hangingPunct="0">
              <a:spcBef>
                <a:spcPct val="0"/>
              </a:spcBef>
              <a:spcAft>
                <a:spcPct val="0"/>
              </a:spcAft>
            </a:pPr>
            <a:r>
              <a:rPr lang="en-GB" altLang="en-US" sz="817">
                <a:solidFill>
                  <a:prstClr val="black"/>
                </a:solidFill>
                <a:ea typeface="ＭＳ Ｐゴシック" charset="0"/>
              </a:rPr>
              <a:t>Production</a:t>
            </a:r>
            <a:br>
              <a:rPr lang="en-GB" altLang="en-US" sz="817">
                <a:solidFill>
                  <a:prstClr val="black"/>
                </a:solidFill>
                <a:ea typeface="ＭＳ Ｐゴシック" charset="0"/>
              </a:rPr>
            </a:br>
            <a:r>
              <a:rPr lang="en-GB" altLang="en-US" sz="817">
                <a:solidFill>
                  <a:prstClr val="black"/>
                </a:solidFill>
                <a:ea typeface="ＭＳ Ｐゴシック" charset="0"/>
              </a:rPr>
              <a:t>Application</a:t>
            </a:r>
          </a:p>
        </p:txBody>
      </p:sp>
      <p:sp>
        <p:nvSpPr>
          <p:cNvPr id="16448" name="Text Box 64"/>
          <p:cNvSpPr txBox="1">
            <a:spLocks noChangeArrowheads="1"/>
          </p:cNvSpPr>
          <p:nvPr/>
        </p:nvSpPr>
        <p:spPr bwMode="auto">
          <a:xfrm>
            <a:off x="6023673" y="2986515"/>
            <a:ext cx="1372492" cy="34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GB" altLang="en-US" sz="817" b="1">
                <a:solidFill>
                  <a:prstClr val="black"/>
                </a:solidFill>
                <a:ea typeface="ＭＳ Ｐゴシック" charset="0"/>
              </a:rPr>
              <a:t>Deploy in a Private Cloud / </a:t>
            </a:r>
            <a:br>
              <a:rPr lang="en-GB" altLang="en-US" sz="817" b="1">
                <a:solidFill>
                  <a:prstClr val="black"/>
                </a:solidFill>
                <a:ea typeface="ＭＳ Ｐゴシック" charset="0"/>
              </a:rPr>
            </a:br>
            <a:r>
              <a:rPr lang="en-GB" altLang="en-US" sz="817" b="1">
                <a:solidFill>
                  <a:prstClr val="black"/>
                </a:solidFill>
                <a:ea typeface="ＭＳ Ｐゴシック" charset="0"/>
              </a:rPr>
              <a:t>On premise environment</a:t>
            </a:r>
          </a:p>
        </p:txBody>
      </p:sp>
      <p:sp>
        <p:nvSpPr>
          <p:cNvPr id="16453" name="Arrow 624"/>
          <p:cNvSpPr>
            <a:spLocks noChangeShapeType="1"/>
          </p:cNvSpPr>
          <p:nvPr/>
        </p:nvSpPr>
        <p:spPr bwMode="auto">
          <a:xfrm flipV="1">
            <a:off x="3794319" y="2001451"/>
            <a:ext cx="1296136" cy="570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1351" tIns="31971" rIns="61351" bIns="31971" anchor="b"/>
          <a:lstStyle/>
          <a:p>
            <a:pPr eaLnBrk="0" fontAlgn="base" hangingPunct="0">
              <a:spcBef>
                <a:spcPct val="0"/>
              </a:spcBef>
              <a:spcAft>
                <a:spcPct val="0"/>
              </a:spcAft>
            </a:pPr>
            <a:endParaRPr lang="en-US" sz="1350">
              <a:solidFill>
                <a:prstClr val="black"/>
              </a:solidFill>
              <a:ea typeface="ＭＳ Ｐゴシック" charset="0"/>
            </a:endParaRPr>
          </a:p>
        </p:txBody>
      </p:sp>
      <p:sp>
        <p:nvSpPr>
          <p:cNvPr id="72" name="Rectangle 6"/>
          <p:cNvSpPr>
            <a:spLocks noGrp="1" noChangeArrowheads="1"/>
          </p:cNvSpPr>
          <p:nvPr>
            <p:ph type="title"/>
          </p:nvPr>
        </p:nvSpPr>
        <p:spPr>
          <a:xfrm>
            <a:off x="276930" y="163369"/>
            <a:ext cx="6516325" cy="521695"/>
          </a:xfrm>
        </p:spPr>
        <p:txBody>
          <a:bodyPr/>
          <a:lstStyle/>
          <a:p>
            <a:r>
              <a:rPr lang="en-GB" altLang="en-US" sz="1500" b="1" dirty="0">
                <a:solidFill>
                  <a:schemeClr val="accent6"/>
                </a:solidFill>
                <a:latin typeface="Arial" panose="020B0604020202020204" pitchFamily="34" charset="0"/>
                <a:cs typeface="Arial" panose="020B0604020202020204" pitchFamily="34" charset="0"/>
              </a:rPr>
              <a:t>Job Finder : From Dev to Prod</a:t>
            </a:r>
            <a:endParaRPr lang="en-GB" altLang="en-US" sz="1633" dirty="0">
              <a:latin typeface="Calibri" panose="020F0502020204030204" pitchFamily="34" charset="0"/>
            </a:endParaRPr>
          </a:p>
        </p:txBody>
      </p:sp>
      <p:pic>
        <p:nvPicPr>
          <p:cNvPr id="71" name="Picture 70"/>
          <p:cNvPicPr>
            <a:picLocks noChangeAspect="1"/>
          </p:cNvPicPr>
          <p:nvPr/>
        </p:nvPicPr>
        <p:blipFill>
          <a:blip r:embed="rId12"/>
          <a:stretch>
            <a:fillRect/>
          </a:stretch>
        </p:blipFill>
        <p:spPr>
          <a:xfrm>
            <a:off x="4737258" y="1345413"/>
            <a:ext cx="2435259" cy="1647998"/>
          </a:xfrm>
          <a:prstGeom prst="rect">
            <a:avLst/>
          </a:prstGeom>
        </p:spPr>
      </p:pic>
      <p:pic>
        <p:nvPicPr>
          <p:cNvPr id="73" name="Picture 72"/>
          <p:cNvPicPr>
            <a:picLocks noChangeAspect="1"/>
          </p:cNvPicPr>
          <p:nvPr/>
        </p:nvPicPr>
        <p:blipFill>
          <a:blip r:embed="rId13"/>
          <a:stretch>
            <a:fillRect/>
          </a:stretch>
        </p:blipFill>
        <p:spPr>
          <a:xfrm>
            <a:off x="261798" y="1090355"/>
            <a:ext cx="1628966" cy="2362769"/>
          </a:xfrm>
          <a:prstGeom prst="rect">
            <a:avLst/>
          </a:prstGeom>
        </p:spPr>
      </p:pic>
      <p:pic>
        <p:nvPicPr>
          <p:cNvPr id="74"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94149" y="72478"/>
            <a:ext cx="702979" cy="1254983"/>
          </a:xfrm>
          <a:prstGeom prst="rect">
            <a:avLst/>
          </a:prstGeom>
        </p:spPr>
      </p:pic>
      <p:pic>
        <p:nvPicPr>
          <p:cNvPr id="75" name="Imag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24902" y="939699"/>
            <a:ext cx="702979" cy="1254983"/>
          </a:xfrm>
          <a:prstGeom prst="rect">
            <a:avLst/>
          </a:prstGeom>
        </p:spPr>
      </p:pic>
    </p:spTree>
    <p:extLst>
      <p:ext uri="{BB962C8B-B14F-4D97-AF65-F5344CB8AC3E}">
        <p14:creationId xmlns:p14="http://schemas.microsoft.com/office/powerpoint/2010/main" val="36244861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Shape 91"/>
          <p:cNvSpPr/>
          <p:nvPr/>
        </p:nvSpPr>
        <p:spPr>
          <a:xfrm>
            <a:off x="0" y="-18429"/>
            <a:ext cx="9143999" cy="5162550"/>
          </a:xfrm>
          <a:prstGeom prst="rect">
            <a:avLst/>
          </a:prstGeom>
          <a:gradFill>
            <a:gsLst>
              <a:gs pos="0">
                <a:srgbClr val="263845">
                  <a:alpha val="99000"/>
                </a:srgbClr>
              </a:gs>
              <a:gs pos="100000">
                <a:srgbClr val="374F5F">
                  <a:alpha val="83000"/>
                </a:srgbClr>
              </a:gs>
            </a:gsLst>
            <a:lin ang="19830082"/>
          </a:gra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cs typeface="Arial" panose="020B0604020202020204" pitchFamily="34"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5441" y="1072754"/>
            <a:ext cx="2083594" cy="200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0" name="Group 107"/>
          <p:cNvGrpSpPr>
            <a:grpSpLocks/>
          </p:cNvGrpSpPr>
          <p:nvPr/>
        </p:nvGrpSpPr>
        <p:grpSpPr bwMode="auto">
          <a:xfrm>
            <a:off x="2557463" y="2951560"/>
            <a:ext cx="714375" cy="628650"/>
            <a:chOff x="0" y="0"/>
            <a:chExt cx="1027287" cy="905367"/>
          </a:xfrm>
        </p:grpSpPr>
        <p:pic>
          <p:nvPicPr>
            <p:cNvPr id="75833" name="image88.png" descr="cloudmonitoring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00" y="142952"/>
              <a:ext cx="609705" cy="60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34"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81" name="Text Box 23"/>
          <p:cNvSpPr txBox="1">
            <a:spLocks noChangeArrowheads="1"/>
          </p:cNvSpPr>
          <p:nvPr/>
        </p:nvSpPr>
        <p:spPr bwMode="auto">
          <a:xfrm>
            <a:off x="4333875" y="959644"/>
            <a:ext cx="782241" cy="23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1">
                <a:solidFill>
                  <a:prstClr val="white"/>
                </a:solidFill>
                <a:latin typeface="Helvetica Neue"/>
                <a:ea typeface="MS PGothic" panose="020B0600070205080204" pitchFamily="34" charset="-128"/>
              </a:rPr>
              <a:t>Steer</a:t>
            </a:r>
          </a:p>
        </p:txBody>
      </p:sp>
      <p:sp>
        <p:nvSpPr>
          <p:cNvPr id="75782" name="Text Box 27"/>
          <p:cNvSpPr txBox="1">
            <a:spLocks noChangeArrowheads="1"/>
          </p:cNvSpPr>
          <p:nvPr/>
        </p:nvSpPr>
        <p:spPr bwMode="auto">
          <a:xfrm>
            <a:off x="5222081" y="1949054"/>
            <a:ext cx="782241" cy="23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1">
                <a:solidFill>
                  <a:prstClr val="white"/>
                </a:solidFill>
                <a:latin typeface="Helvetica Neue"/>
                <a:ea typeface="MS PGothic" panose="020B0600070205080204" pitchFamily="34" charset="-128"/>
              </a:rPr>
              <a:t>Dev/Test</a:t>
            </a:r>
          </a:p>
        </p:txBody>
      </p:sp>
      <p:sp>
        <p:nvSpPr>
          <p:cNvPr id="75783" name="Text Box 28"/>
          <p:cNvSpPr txBox="1">
            <a:spLocks noChangeArrowheads="1"/>
          </p:cNvSpPr>
          <p:nvPr/>
        </p:nvSpPr>
        <p:spPr bwMode="auto">
          <a:xfrm>
            <a:off x="4292204" y="2990851"/>
            <a:ext cx="782240" cy="23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1">
                <a:solidFill>
                  <a:prstClr val="white"/>
                </a:solidFill>
                <a:latin typeface="Helvetica Neue"/>
                <a:ea typeface="MS PGothic" panose="020B0600070205080204" pitchFamily="34" charset="-128"/>
              </a:rPr>
              <a:t>Deploy</a:t>
            </a:r>
          </a:p>
        </p:txBody>
      </p:sp>
      <p:sp>
        <p:nvSpPr>
          <p:cNvPr id="75784" name="Text Box 29"/>
          <p:cNvSpPr txBox="1">
            <a:spLocks noChangeArrowheads="1"/>
          </p:cNvSpPr>
          <p:nvPr/>
        </p:nvSpPr>
        <p:spPr bwMode="auto">
          <a:xfrm>
            <a:off x="3153967" y="1927623"/>
            <a:ext cx="782240" cy="23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1050" b="1">
                <a:solidFill>
                  <a:prstClr val="white"/>
                </a:solidFill>
                <a:latin typeface="Helvetica Neue"/>
                <a:ea typeface="MS PGothic" panose="020B0600070205080204" pitchFamily="34" charset="-128"/>
              </a:rPr>
              <a:t>Operate</a:t>
            </a:r>
          </a:p>
        </p:txBody>
      </p:sp>
      <p:sp>
        <p:nvSpPr>
          <p:cNvPr id="75785" name="Text Box 30"/>
          <p:cNvSpPr txBox="1">
            <a:spLocks noChangeArrowheads="1"/>
          </p:cNvSpPr>
          <p:nvPr/>
        </p:nvSpPr>
        <p:spPr bwMode="auto">
          <a:xfrm>
            <a:off x="4076701" y="1760935"/>
            <a:ext cx="984647" cy="577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50000"/>
              </a:spcBef>
              <a:spcAft>
                <a:spcPct val="0"/>
              </a:spcAft>
            </a:pPr>
            <a:r>
              <a:rPr lang="en-US" altLang="en-US" sz="1050" b="1">
                <a:solidFill>
                  <a:prstClr val="white"/>
                </a:solidFill>
                <a:latin typeface="Helvetica Neue"/>
                <a:ea typeface="MS PGothic" panose="020B0600070205080204" pitchFamily="34" charset="-128"/>
              </a:rPr>
              <a:t>DevOps</a:t>
            </a:r>
          </a:p>
          <a:p>
            <a:pPr algn="ctr" fontAlgn="base">
              <a:spcBef>
                <a:spcPct val="50000"/>
              </a:spcBef>
              <a:spcAft>
                <a:spcPct val="0"/>
              </a:spcAft>
            </a:pPr>
            <a:r>
              <a:rPr lang="en-US" altLang="en-US" sz="900" b="1">
                <a:solidFill>
                  <a:prstClr val="white"/>
                </a:solidFill>
                <a:latin typeface="Helvetica Neue"/>
                <a:ea typeface="MS PGothic" panose="020B0600070205080204" pitchFamily="34" charset="-128"/>
              </a:rPr>
              <a:t>Continuous Feedback</a:t>
            </a:r>
          </a:p>
        </p:txBody>
      </p:sp>
      <p:grpSp>
        <p:nvGrpSpPr>
          <p:cNvPr id="75786" name="Group 134"/>
          <p:cNvGrpSpPr>
            <a:grpSpLocks/>
          </p:cNvGrpSpPr>
          <p:nvPr/>
        </p:nvGrpSpPr>
        <p:grpSpPr bwMode="auto">
          <a:xfrm>
            <a:off x="6777038" y="1218010"/>
            <a:ext cx="714375" cy="629840"/>
            <a:chOff x="0" y="0"/>
            <a:chExt cx="1027287" cy="905367"/>
          </a:xfrm>
        </p:grpSpPr>
        <p:pic>
          <p:nvPicPr>
            <p:cNvPr id="75831" name="image36.png" descr="C:\Users\Bryan\Desktop\blue rec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32" name="image82.png" descr="sqldblar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700" y="171543"/>
              <a:ext cx="609705" cy="60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87" name="Group 89"/>
          <p:cNvGrpSpPr>
            <a:grpSpLocks/>
          </p:cNvGrpSpPr>
          <p:nvPr/>
        </p:nvGrpSpPr>
        <p:grpSpPr bwMode="auto">
          <a:xfrm>
            <a:off x="1963341" y="3311129"/>
            <a:ext cx="714375" cy="628650"/>
            <a:chOff x="0" y="0"/>
            <a:chExt cx="1027287" cy="905370"/>
          </a:xfrm>
        </p:grpSpPr>
        <p:pic>
          <p:nvPicPr>
            <p:cNvPr id="75829"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30" name="image68.png" descr="64x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55" y="133422"/>
              <a:ext cx="562072" cy="56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88" name="Group 83"/>
          <p:cNvGrpSpPr>
            <a:grpSpLocks/>
          </p:cNvGrpSpPr>
          <p:nvPr/>
        </p:nvGrpSpPr>
        <p:grpSpPr bwMode="auto">
          <a:xfrm>
            <a:off x="3173016" y="3270647"/>
            <a:ext cx="714375" cy="628650"/>
            <a:chOff x="0" y="0"/>
            <a:chExt cx="1027287" cy="905370"/>
          </a:xfrm>
        </p:grpSpPr>
        <p:pic>
          <p:nvPicPr>
            <p:cNvPr id="75827"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28" name="image65.png" descr="AppScan_64x6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410" y="141364"/>
              <a:ext cx="609705" cy="60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89" name="Group 86"/>
          <p:cNvGrpSpPr>
            <a:grpSpLocks/>
          </p:cNvGrpSpPr>
          <p:nvPr/>
        </p:nvGrpSpPr>
        <p:grpSpPr bwMode="auto">
          <a:xfrm>
            <a:off x="6192441" y="2925366"/>
            <a:ext cx="711994" cy="628650"/>
            <a:chOff x="0" y="0"/>
            <a:chExt cx="1027290" cy="903112"/>
          </a:xfrm>
        </p:grpSpPr>
        <p:pic>
          <p:nvPicPr>
            <p:cNvPr id="75825" name="image36.png" descr="C:\Users\Bryan\Desktop\blue rec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1027291" cy="90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26" name="image67.png" descr="ODM-Cloud-OE-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288" y="186960"/>
              <a:ext cx="525555" cy="52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0" name="Group 92"/>
          <p:cNvGrpSpPr>
            <a:grpSpLocks/>
          </p:cNvGrpSpPr>
          <p:nvPr/>
        </p:nvGrpSpPr>
        <p:grpSpPr bwMode="auto">
          <a:xfrm>
            <a:off x="4376738" y="3277792"/>
            <a:ext cx="725091" cy="639365"/>
            <a:chOff x="0" y="0"/>
            <a:chExt cx="1043093" cy="918915"/>
          </a:xfrm>
        </p:grpSpPr>
        <p:pic>
          <p:nvPicPr>
            <p:cNvPr id="75823" name="image69.png" descr="C:\Users\Bryan\Desktop\grey re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043094" cy="91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24" name="image71.png" descr="datacache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353" y="180303"/>
              <a:ext cx="531030" cy="53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1" name="Group 95"/>
          <p:cNvGrpSpPr>
            <a:grpSpLocks/>
          </p:cNvGrpSpPr>
          <p:nvPr/>
        </p:nvGrpSpPr>
        <p:grpSpPr bwMode="auto">
          <a:xfrm>
            <a:off x="3781425" y="3609975"/>
            <a:ext cx="714375" cy="628650"/>
            <a:chOff x="0" y="0"/>
            <a:chExt cx="1027287" cy="905367"/>
          </a:xfrm>
        </p:grpSpPr>
        <p:pic>
          <p:nvPicPr>
            <p:cNvPr id="75821"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22" name="image80.png" descr="bi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341" y="176308"/>
              <a:ext cx="543018" cy="54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2" name="Group 98"/>
          <p:cNvGrpSpPr>
            <a:grpSpLocks/>
          </p:cNvGrpSpPr>
          <p:nvPr/>
        </p:nvGrpSpPr>
        <p:grpSpPr bwMode="auto">
          <a:xfrm>
            <a:off x="5003006" y="2950369"/>
            <a:ext cx="714375" cy="628650"/>
            <a:chOff x="0" y="0"/>
            <a:chExt cx="1027290" cy="905370"/>
          </a:xfrm>
        </p:grpSpPr>
        <p:pic>
          <p:nvPicPr>
            <p:cNvPr id="75819"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20" name="image83.png" descr="jsondblarg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9113" y="158836"/>
              <a:ext cx="585890" cy="58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3" name="Group 101"/>
          <p:cNvGrpSpPr>
            <a:grpSpLocks/>
          </p:cNvGrpSpPr>
          <p:nvPr/>
        </p:nvGrpSpPr>
        <p:grpSpPr bwMode="auto">
          <a:xfrm>
            <a:off x="1344216" y="3656410"/>
            <a:ext cx="714375" cy="628650"/>
            <a:chOff x="0" y="0"/>
            <a:chExt cx="1027290" cy="903112"/>
          </a:xfrm>
        </p:grpSpPr>
        <p:pic>
          <p:nvPicPr>
            <p:cNvPr id="75817"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18" name="image84.png" descr="cloudant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937" y="150518"/>
              <a:ext cx="609707" cy="6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4" name="Group 104"/>
          <p:cNvGrpSpPr>
            <a:grpSpLocks/>
          </p:cNvGrpSpPr>
          <p:nvPr/>
        </p:nvGrpSpPr>
        <p:grpSpPr bwMode="auto">
          <a:xfrm>
            <a:off x="6755606" y="1907381"/>
            <a:ext cx="714375" cy="628650"/>
            <a:chOff x="0" y="0"/>
            <a:chExt cx="1027287" cy="905367"/>
          </a:xfrm>
        </p:grpSpPr>
        <p:pic>
          <p:nvPicPr>
            <p:cNvPr id="75815"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16" name="image86.png" descr="watson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349" y="136599"/>
              <a:ext cx="609705" cy="60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5" name="Group 122"/>
          <p:cNvGrpSpPr>
            <a:grpSpLocks/>
          </p:cNvGrpSpPr>
          <p:nvPr/>
        </p:nvGrpSpPr>
        <p:grpSpPr bwMode="auto">
          <a:xfrm>
            <a:off x="6154341" y="2227660"/>
            <a:ext cx="714375" cy="629840"/>
            <a:chOff x="0" y="0"/>
            <a:chExt cx="1027290" cy="905370"/>
          </a:xfrm>
        </p:grpSpPr>
        <p:pic>
          <p:nvPicPr>
            <p:cNvPr id="75813" name="image36.png" descr="C:\Users\Bryan\Desktop\blue rec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027291" cy="90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14" name="image63.png" descr="MAM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975" y="192192"/>
              <a:ext cx="490623" cy="49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6" name="Group 125"/>
          <p:cNvGrpSpPr>
            <a:grpSpLocks/>
          </p:cNvGrpSpPr>
          <p:nvPr/>
        </p:nvGrpSpPr>
        <p:grpSpPr bwMode="auto">
          <a:xfrm>
            <a:off x="5592366" y="2603897"/>
            <a:ext cx="714375" cy="628650"/>
            <a:chOff x="0" y="0"/>
            <a:chExt cx="1027290" cy="905367"/>
          </a:xfrm>
        </p:grpSpPr>
        <p:pic>
          <p:nvPicPr>
            <p:cNvPr id="75811"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91" cy="90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12" name="image66.png" descr="rapidapps_identifier_64x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1983" y="193780"/>
              <a:ext cx="514440" cy="51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97" name="Group 131"/>
          <p:cNvGrpSpPr>
            <a:grpSpLocks/>
          </p:cNvGrpSpPr>
          <p:nvPr/>
        </p:nvGrpSpPr>
        <p:grpSpPr bwMode="auto">
          <a:xfrm>
            <a:off x="6161485" y="1554956"/>
            <a:ext cx="714375" cy="628650"/>
            <a:chOff x="0" y="0"/>
            <a:chExt cx="1027287" cy="905370"/>
          </a:xfrm>
        </p:grpSpPr>
        <p:pic>
          <p:nvPicPr>
            <p:cNvPr id="75809" name="image36.png" descr="C:\Users\Bryan\Desktop\blue re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027288" cy="90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10" name="image75.png" descr="mqa_6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287" y="174720"/>
              <a:ext cx="609706" cy="609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798" name="Shape 118"/>
          <p:cNvSpPr>
            <a:spLocks noChangeArrowheads="1"/>
          </p:cNvSpPr>
          <p:nvPr/>
        </p:nvSpPr>
        <p:spPr bwMode="auto">
          <a:xfrm>
            <a:off x="6281738" y="889398"/>
            <a:ext cx="1293019" cy="43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Design Thinking</a:t>
            </a:r>
          </a:p>
        </p:txBody>
      </p:sp>
      <p:sp>
        <p:nvSpPr>
          <p:cNvPr id="75799" name="Shape 118"/>
          <p:cNvSpPr>
            <a:spLocks noChangeArrowheads="1"/>
          </p:cNvSpPr>
          <p:nvPr/>
        </p:nvSpPr>
        <p:spPr bwMode="auto">
          <a:xfrm>
            <a:off x="1556147" y="2886075"/>
            <a:ext cx="995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Containers</a:t>
            </a:r>
          </a:p>
        </p:txBody>
      </p:sp>
      <p:sp>
        <p:nvSpPr>
          <p:cNvPr id="75800" name="Shape 118"/>
          <p:cNvSpPr>
            <a:spLocks noChangeArrowheads="1"/>
          </p:cNvSpPr>
          <p:nvPr/>
        </p:nvSpPr>
        <p:spPr bwMode="auto">
          <a:xfrm>
            <a:off x="4430316" y="3927872"/>
            <a:ext cx="995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Extreme Agile</a:t>
            </a:r>
          </a:p>
        </p:txBody>
      </p:sp>
      <p:sp>
        <p:nvSpPr>
          <p:cNvPr id="75801" name="Shape 118"/>
          <p:cNvSpPr>
            <a:spLocks noChangeArrowheads="1"/>
          </p:cNvSpPr>
          <p:nvPr/>
        </p:nvSpPr>
        <p:spPr bwMode="auto">
          <a:xfrm>
            <a:off x="6897291" y="2521744"/>
            <a:ext cx="995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Mobile</a:t>
            </a:r>
          </a:p>
        </p:txBody>
      </p:sp>
      <p:sp>
        <p:nvSpPr>
          <p:cNvPr id="75802" name="Shape 118"/>
          <p:cNvSpPr>
            <a:spLocks noChangeArrowheads="1"/>
          </p:cNvSpPr>
          <p:nvPr/>
        </p:nvSpPr>
        <p:spPr bwMode="auto">
          <a:xfrm>
            <a:off x="2045494" y="3586162"/>
            <a:ext cx="995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IoT</a:t>
            </a:r>
          </a:p>
        </p:txBody>
      </p:sp>
      <p:sp>
        <p:nvSpPr>
          <p:cNvPr id="75803" name="Shape 118"/>
          <p:cNvSpPr>
            <a:spLocks noChangeArrowheads="1"/>
          </p:cNvSpPr>
          <p:nvPr/>
        </p:nvSpPr>
        <p:spPr bwMode="auto">
          <a:xfrm>
            <a:off x="3584973" y="3275410"/>
            <a:ext cx="71080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APIs</a:t>
            </a:r>
          </a:p>
        </p:txBody>
      </p:sp>
      <p:sp>
        <p:nvSpPr>
          <p:cNvPr id="75804" name="Shape 118"/>
          <p:cNvSpPr>
            <a:spLocks noChangeArrowheads="1"/>
          </p:cNvSpPr>
          <p:nvPr/>
        </p:nvSpPr>
        <p:spPr bwMode="auto">
          <a:xfrm>
            <a:off x="6317457" y="3584972"/>
            <a:ext cx="1054894"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Microservices</a:t>
            </a:r>
          </a:p>
        </p:txBody>
      </p:sp>
      <p:sp>
        <p:nvSpPr>
          <p:cNvPr id="75805" name="Shape 118"/>
          <p:cNvSpPr>
            <a:spLocks noChangeArrowheads="1"/>
          </p:cNvSpPr>
          <p:nvPr/>
        </p:nvSpPr>
        <p:spPr bwMode="auto">
          <a:xfrm>
            <a:off x="5169694" y="3201591"/>
            <a:ext cx="995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Tooling</a:t>
            </a:r>
          </a:p>
        </p:txBody>
      </p:sp>
      <p:sp>
        <p:nvSpPr>
          <p:cNvPr id="75806" name="Shape 118"/>
          <p:cNvSpPr>
            <a:spLocks noChangeArrowheads="1"/>
          </p:cNvSpPr>
          <p:nvPr/>
        </p:nvSpPr>
        <p:spPr bwMode="auto">
          <a:xfrm>
            <a:off x="1564481" y="3915966"/>
            <a:ext cx="9953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77" tIns="26777" rIns="26777" bIns="26777" anchor="ctr"/>
          <a:lstStyle>
            <a:lvl1pPr defTabSz="409575">
              <a:defRPr>
                <a:solidFill>
                  <a:schemeClr val="tx1"/>
                </a:solidFill>
                <a:latin typeface="Arial" panose="020B0604020202020204" pitchFamily="34" charset="0"/>
                <a:cs typeface="Arial" panose="020B0604020202020204" pitchFamily="34" charset="0"/>
              </a:defRPr>
            </a:lvl1pPr>
            <a:lvl2pPr marL="742950" indent="-285750" defTabSz="409575">
              <a:defRPr>
                <a:solidFill>
                  <a:schemeClr val="tx1"/>
                </a:solidFill>
                <a:latin typeface="Arial" panose="020B0604020202020204" pitchFamily="34" charset="0"/>
                <a:cs typeface="Arial" panose="020B0604020202020204" pitchFamily="34" charset="0"/>
              </a:defRPr>
            </a:lvl2pPr>
            <a:lvl3pPr marL="1143000" indent="-228600" defTabSz="409575">
              <a:defRPr>
                <a:solidFill>
                  <a:schemeClr val="tx1"/>
                </a:solidFill>
                <a:latin typeface="Arial" panose="020B0604020202020204" pitchFamily="34" charset="0"/>
                <a:cs typeface="Arial" panose="020B0604020202020204" pitchFamily="34" charset="0"/>
              </a:defRPr>
            </a:lvl3pPr>
            <a:lvl4pPr marL="1600200" indent="-228600" defTabSz="409575">
              <a:defRPr>
                <a:solidFill>
                  <a:schemeClr val="tx1"/>
                </a:solidFill>
                <a:latin typeface="Arial" panose="020B0604020202020204" pitchFamily="34" charset="0"/>
                <a:cs typeface="Arial" panose="020B0604020202020204" pitchFamily="34" charset="0"/>
              </a:defRPr>
            </a:lvl4pPr>
            <a:lvl5pPr marL="2057400" indent="-228600" defTabSz="409575">
              <a:defRPr>
                <a:solidFill>
                  <a:schemeClr val="tx1"/>
                </a:solidFill>
                <a:latin typeface="Arial" panose="020B0604020202020204" pitchFamily="34" charset="0"/>
                <a:cs typeface="Arial" panose="020B0604020202020204" pitchFamily="34" charset="0"/>
              </a:defRPr>
            </a:lvl5pPr>
            <a:lvl6pPr marL="25146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095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fontAlgn="base" hangingPunct="0">
              <a:spcBef>
                <a:spcPct val="0"/>
              </a:spcBef>
              <a:spcAft>
                <a:spcPct val="0"/>
              </a:spcAft>
            </a:pPr>
            <a:r>
              <a:rPr lang="en-US" altLang="en-US" sz="900">
                <a:solidFill>
                  <a:prstClr val="white"/>
                </a:solidFill>
                <a:latin typeface="Helvetica Neue"/>
                <a:ea typeface="Helvetica Light"/>
                <a:cs typeface="Helvetica Light"/>
                <a:sym typeface="Helvetica Neue"/>
              </a:rPr>
              <a:t>Runtimes</a:t>
            </a:r>
          </a:p>
        </p:txBody>
      </p:sp>
      <p:sp>
        <p:nvSpPr>
          <p:cNvPr id="94275" name="Text Box 67"/>
          <p:cNvSpPr txBox="1">
            <a:spLocks noChangeArrowheads="1"/>
          </p:cNvSpPr>
          <p:nvPr/>
        </p:nvSpPr>
        <p:spPr bwMode="auto">
          <a:xfrm>
            <a:off x="1408510" y="4424363"/>
            <a:ext cx="6382940" cy="484724"/>
          </a:xfrm>
          <a:prstGeom prst="rect">
            <a:avLst/>
          </a:prstGeom>
          <a:noFill/>
          <a:ln w="9525" algn="ctr">
            <a:noFill/>
            <a:miter lim="800000"/>
            <a:headEnd/>
            <a:tailEnd/>
          </a:ln>
          <a:effectLst>
            <a:prstShdw prst="shdw17" dist="17961" dir="2700000">
              <a:schemeClr val="accent1">
                <a:gamma/>
                <a:shade val="60000"/>
                <a:invGamma/>
              </a:schemeClr>
            </a:prstShdw>
          </a:effectLst>
        </p:spPr>
        <p:txBody>
          <a:bodyPr lIns="68555" tIns="34278" rIns="68555" bIns="34278">
            <a:spAutoFit/>
          </a:bodyPr>
          <a:lstStyle>
            <a:lvl1pPr>
              <a:defRPr sz="2200">
                <a:solidFill>
                  <a:schemeClr val="hlink"/>
                </a:solidFill>
                <a:latin typeface="Helvetica" charset="0"/>
                <a:ea typeface="MS PGothic" charset="0"/>
                <a:cs typeface="MS PGothic" charset="0"/>
              </a:defRPr>
            </a:lvl1pPr>
            <a:lvl2pPr marL="742950" indent="-285750">
              <a:defRPr sz="2200">
                <a:solidFill>
                  <a:schemeClr val="hlink"/>
                </a:solidFill>
                <a:latin typeface="Helvetica" charset="0"/>
                <a:ea typeface="MS PGothic" charset="0"/>
                <a:cs typeface="MS PGothic" charset="0"/>
              </a:defRPr>
            </a:lvl2pPr>
            <a:lvl3pPr marL="1143000" indent="-228600">
              <a:defRPr sz="2200">
                <a:solidFill>
                  <a:schemeClr val="hlink"/>
                </a:solidFill>
                <a:latin typeface="Helvetica" charset="0"/>
                <a:ea typeface="MS PGothic" charset="0"/>
                <a:cs typeface="MS PGothic" charset="0"/>
              </a:defRPr>
            </a:lvl3pPr>
            <a:lvl4pPr marL="1600200" indent="-228600">
              <a:defRPr sz="2200">
                <a:solidFill>
                  <a:schemeClr val="hlink"/>
                </a:solidFill>
                <a:latin typeface="Helvetica" charset="0"/>
                <a:ea typeface="MS PGothic" charset="0"/>
                <a:cs typeface="MS PGothic" charset="0"/>
              </a:defRPr>
            </a:lvl4pPr>
            <a:lvl5pPr marL="2057400" indent="-228600">
              <a:defRPr sz="2200">
                <a:solidFill>
                  <a:schemeClr val="hlink"/>
                </a:solidFill>
                <a:latin typeface="Helvetica"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Helvetica"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Helvetica"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Helvetica"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Helvetica" charset="0"/>
                <a:ea typeface="MS PGothic" charset="0"/>
                <a:cs typeface="MS PGothic" charset="0"/>
              </a:defRPr>
            </a:lvl9pPr>
          </a:lstStyle>
          <a:p>
            <a:pPr algn="ctr" eaLnBrk="0" fontAlgn="base" hangingPunct="0">
              <a:spcBef>
                <a:spcPct val="50000"/>
              </a:spcBef>
              <a:spcAft>
                <a:spcPct val="0"/>
              </a:spcAft>
              <a:defRPr/>
            </a:pPr>
            <a:r>
              <a:rPr lang="en-US" sz="1350" i="1" dirty="0">
                <a:solidFill>
                  <a:srgbClr val="81CDF2"/>
                </a:solidFill>
                <a:latin typeface="Helvetica Neue" charset="0"/>
              </a:rPr>
              <a:t>Cloud provides developers with instant access to the APIs, services and infrastructure they need to launch their ideas into the present. </a:t>
            </a:r>
          </a:p>
        </p:txBody>
      </p:sp>
      <p:sp>
        <p:nvSpPr>
          <p:cNvPr id="75808" name="Rectangle 58"/>
          <p:cNvSpPr>
            <a:spLocks noChangeArrowheads="1"/>
          </p:cNvSpPr>
          <p:nvPr/>
        </p:nvSpPr>
        <p:spPr bwMode="auto">
          <a:xfrm>
            <a:off x="309599" y="360634"/>
            <a:ext cx="6515100" cy="479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5" tIns="34278" rIns="68555" bIns="34278"/>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lnSpc>
                <a:spcPct val="90000"/>
              </a:lnSpc>
              <a:spcBef>
                <a:spcPct val="0"/>
              </a:spcBef>
              <a:spcAft>
                <a:spcPct val="0"/>
              </a:spcAft>
            </a:pPr>
            <a:r>
              <a:rPr lang="en-US" altLang="en-US" sz="2700" dirty="0">
                <a:solidFill>
                  <a:prstClr val="white"/>
                </a:solidFill>
                <a:latin typeface="Helvetica Neue"/>
                <a:ea typeface="Helvetica Neue"/>
                <a:cs typeface="Helvetica Neue"/>
              </a:rPr>
              <a:t>App development today is about </a:t>
            </a:r>
            <a:r>
              <a:rPr lang="en-US" altLang="en-US" sz="2700" b="1" dirty="0">
                <a:solidFill>
                  <a:prstClr val="white"/>
                </a:solidFill>
                <a:latin typeface="Helvetica Neue"/>
                <a:ea typeface="Helvetica Neue"/>
                <a:cs typeface="Helvetica Neue"/>
              </a:rPr>
              <a:t>speed</a:t>
            </a:r>
            <a:r>
              <a:rPr lang="en-US" altLang="en-US" sz="2700" dirty="0">
                <a:solidFill>
                  <a:prstClr val="white"/>
                </a:solidFill>
                <a:latin typeface="Helvetica Neue"/>
                <a:ea typeface="Helvetica Neue"/>
                <a:cs typeface="Helvetica Neue"/>
              </a:rPr>
              <a:t> and </a:t>
            </a:r>
            <a:r>
              <a:rPr lang="en-US" altLang="en-US" sz="2700" b="1" dirty="0">
                <a:solidFill>
                  <a:prstClr val="white"/>
                </a:solidFill>
                <a:latin typeface="Helvetica Neue"/>
                <a:ea typeface="Helvetica Neue"/>
                <a:cs typeface="Helvetica Neue"/>
              </a:rPr>
              <a:t>choice </a:t>
            </a:r>
          </a:p>
        </p:txBody>
      </p:sp>
    </p:spTree>
    <p:extLst>
      <p:ext uri="{BB962C8B-B14F-4D97-AF65-F5344CB8AC3E}">
        <p14:creationId xmlns:p14="http://schemas.microsoft.com/office/powerpoint/2010/main" val="847044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7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Want to know more?</a:t>
            </a:r>
            <a:endParaRPr lang="en-US" dirty="0"/>
          </a:p>
        </p:txBody>
      </p:sp>
      <p:sp>
        <p:nvSpPr>
          <p:cNvPr id="6" name="Text Placeholder 2"/>
          <p:cNvSpPr txBox="1">
            <a:spLocks/>
          </p:cNvSpPr>
          <p:nvPr/>
        </p:nvSpPr>
        <p:spPr>
          <a:xfrm>
            <a:off x="382552" y="996390"/>
            <a:ext cx="11191615" cy="5180879"/>
          </a:xfrm>
          <a:prstGeom prst="rect">
            <a:avLst/>
          </a:prstGeom>
        </p:spPr>
        <p:txBody>
          <a:bodyPr vert="horz" lIns="0" tIns="45720" rIns="91440" bIns="45720" rtlCol="0" anchor="t">
            <a:noAutofit/>
          </a:bodyPr>
          <a:lstStyle>
            <a:lvl1pPr marL="0" indent="0" algn="l" defTabSz="548613" rtl="0" eaLnBrk="1" latinLnBrk="0" hangingPunct="1">
              <a:spcBef>
                <a:spcPts val="720"/>
              </a:spcBef>
              <a:buClr>
                <a:schemeClr val="tx1"/>
              </a:buClr>
              <a:buFontTx/>
              <a:buNone/>
              <a:defRPr sz="2400" kern="1200">
                <a:solidFill>
                  <a:srgbClr val="595959"/>
                </a:solidFill>
                <a:latin typeface="+mn-lt"/>
                <a:ea typeface="+mn-ea"/>
                <a:cs typeface="+mn-cs"/>
              </a:defRPr>
            </a:lvl1pPr>
            <a:lvl2pPr marL="478132" indent="-190490" algn="l" defTabSz="548613" rtl="0" eaLnBrk="1" latinLnBrk="0" hangingPunct="1">
              <a:spcBef>
                <a:spcPts val="720"/>
              </a:spcBef>
              <a:buClr>
                <a:schemeClr val="accent5"/>
              </a:buClr>
              <a:buFont typeface="Arial"/>
              <a:buChar char="•"/>
              <a:defRPr sz="2160" kern="1200">
                <a:solidFill>
                  <a:srgbClr val="595959"/>
                </a:solidFill>
                <a:latin typeface="+mn-lt"/>
                <a:ea typeface="+mn-ea"/>
                <a:cs typeface="+mn-cs"/>
              </a:defRPr>
            </a:lvl2pPr>
            <a:lvl3pPr marL="712436" indent="-207636" algn="l" defTabSz="548613" rtl="0" eaLnBrk="1" latinLnBrk="0" hangingPunct="1">
              <a:spcBef>
                <a:spcPts val="720"/>
              </a:spcBef>
              <a:buClr>
                <a:schemeClr val="tx1"/>
              </a:buClr>
              <a:buFont typeface="Lucida Grande"/>
              <a:buChar char="–"/>
              <a:defRPr sz="1920" kern="1200">
                <a:solidFill>
                  <a:srgbClr val="595959"/>
                </a:solidFill>
                <a:latin typeface="+mn-lt"/>
                <a:ea typeface="+mn-ea"/>
                <a:cs typeface="+mn-cs"/>
              </a:defRPr>
            </a:lvl3pPr>
            <a:lvl4pPr marL="1072463" indent="-360028" algn="l" defTabSz="548613" rtl="0" eaLnBrk="1" latinLnBrk="0" hangingPunct="1">
              <a:spcBef>
                <a:spcPts val="720"/>
              </a:spcBef>
              <a:buClr>
                <a:schemeClr val="tx1"/>
              </a:buClr>
              <a:buFont typeface="Lucida Grande"/>
              <a:buChar char="–"/>
              <a:defRPr sz="1680" kern="1200">
                <a:solidFill>
                  <a:srgbClr val="595959"/>
                </a:solidFill>
                <a:latin typeface="+mn-lt"/>
                <a:ea typeface="+mn-ea"/>
                <a:cs typeface="+mn-cs"/>
              </a:defRPr>
            </a:lvl4pPr>
            <a:lvl5pPr marL="1289621" indent="-217160" algn="l" defTabSz="548613" rtl="0" eaLnBrk="1" latinLnBrk="0" hangingPunct="1">
              <a:spcBef>
                <a:spcPts val="720"/>
              </a:spcBef>
              <a:buClr>
                <a:schemeClr val="tx1"/>
              </a:buClr>
              <a:buFont typeface="Lucida Grande"/>
              <a:buChar char="–"/>
              <a:defRPr sz="1680" kern="1200">
                <a:solidFill>
                  <a:srgbClr val="595959"/>
                </a:solidFill>
                <a:latin typeface="+mn-lt"/>
                <a:ea typeface="+mn-ea"/>
                <a:cs typeface="+mn-cs"/>
              </a:defRPr>
            </a:lvl5pPr>
            <a:lvl6pPr marL="3017369" indent="-274306" algn="l" defTabSz="548613" rtl="0" eaLnBrk="1" latinLnBrk="0" hangingPunct="1">
              <a:spcBef>
                <a:spcPct val="20000"/>
              </a:spcBef>
              <a:buFont typeface="Arial"/>
              <a:buChar char="•"/>
              <a:defRPr sz="2400" kern="1200">
                <a:solidFill>
                  <a:schemeClr val="tx1"/>
                </a:solidFill>
                <a:latin typeface="+mn-lt"/>
                <a:ea typeface="+mn-ea"/>
                <a:cs typeface="+mn-cs"/>
              </a:defRPr>
            </a:lvl6pPr>
            <a:lvl7pPr marL="3565982" indent="-274306" algn="l" defTabSz="548613" rtl="0" eaLnBrk="1" latinLnBrk="0" hangingPunct="1">
              <a:spcBef>
                <a:spcPct val="20000"/>
              </a:spcBef>
              <a:buFont typeface="Arial"/>
              <a:buChar char="•"/>
              <a:defRPr sz="2400" kern="1200">
                <a:solidFill>
                  <a:schemeClr val="tx1"/>
                </a:solidFill>
                <a:latin typeface="+mn-lt"/>
                <a:ea typeface="+mn-ea"/>
                <a:cs typeface="+mn-cs"/>
              </a:defRPr>
            </a:lvl7pPr>
            <a:lvl8pPr marL="4114596" indent="-274306" algn="l" defTabSz="548613" rtl="0" eaLnBrk="1" latinLnBrk="0" hangingPunct="1">
              <a:spcBef>
                <a:spcPct val="20000"/>
              </a:spcBef>
              <a:buFont typeface="Arial"/>
              <a:buChar char="•"/>
              <a:defRPr sz="2400" kern="1200">
                <a:solidFill>
                  <a:schemeClr val="tx1"/>
                </a:solidFill>
                <a:latin typeface="+mn-lt"/>
                <a:ea typeface="+mn-ea"/>
                <a:cs typeface="+mn-cs"/>
              </a:defRPr>
            </a:lvl8pPr>
            <a:lvl9pPr marL="4663207" indent="-274306" algn="l" defTabSz="548613" rtl="0" eaLnBrk="1" latinLnBrk="0" hangingPunct="1">
              <a:spcBef>
                <a:spcPct val="20000"/>
              </a:spcBef>
              <a:buFont typeface="Arial"/>
              <a:buChar char="•"/>
              <a:defRPr sz="2400" kern="1200">
                <a:solidFill>
                  <a:schemeClr val="tx1"/>
                </a:solidFill>
                <a:latin typeface="+mn-lt"/>
                <a:ea typeface="+mn-ea"/>
                <a:cs typeface="+mn-cs"/>
              </a:defRPr>
            </a:lvl9pPr>
          </a:lstStyle>
          <a:p>
            <a:pPr lvl="0">
              <a:buClr>
                <a:srgbClr val="6D7777"/>
              </a:buClr>
              <a:buFont typeface="Wingdings" panose="05000000000000000000" pitchFamily="2" charset="2"/>
              <a:buChar char="Ø"/>
            </a:pPr>
            <a:r>
              <a:rPr lang="fr-FR" sz="1600" b="1" dirty="0" err="1" smtClean="0">
                <a:latin typeface="Arial"/>
              </a:rPr>
              <a:t>Connect</a:t>
            </a:r>
            <a:r>
              <a:rPr lang="fr-FR" sz="1600" b="1" dirty="0"/>
              <a:t> to </a:t>
            </a:r>
            <a:r>
              <a:rPr lang="fr-FR" sz="1600" b="1" dirty="0" smtClean="0">
                <a:hlinkClick r:id="rId2"/>
              </a:rPr>
              <a:t>Bluemix </a:t>
            </a:r>
            <a:r>
              <a:rPr lang="fr-FR" sz="1600" b="1" dirty="0" smtClean="0"/>
              <a:t>right </a:t>
            </a:r>
            <a:r>
              <a:rPr lang="fr-FR" sz="1600" b="1" dirty="0" err="1" smtClean="0"/>
              <a:t>now</a:t>
            </a:r>
            <a:r>
              <a:rPr lang="fr-FR" sz="1600" b="1" dirty="0" smtClean="0"/>
              <a:t>, </a:t>
            </a:r>
            <a:r>
              <a:rPr lang="fr-FR" sz="1600" b="1" dirty="0" err="1" smtClean="0"/>
              <a:t>create</a:t>
            </a:r>
            <a:r>
              <a:rPr lang="fr-FR" sz="1600" b="1" dirty="0" smtClean="0"/>
              <a:t> an IBM ID </a:t>
            </a:r>
            <a:r>
              <a:rPr lang="fr-FR" sz="1600" b="1" dirty="0" err="1" smtClean="0"/>
              <a:t>Account</a:t>
            </a:r>
            <a:r>
              <a:rPr lang="fr-FR" sz="1600" b="1" dirty="0" smtClean="0"/>
              <a:t>, and </a:t>
            </a:r>
            <a:r>
              <a:rPr lang="fr-FR" sz="1600" b="1" dirty="0" err="1" smtClean="0"/>
              <a:t>start</a:t>
            </a:r>
            <a:r>
              <a:rPr lang="fr-FR" sz="1600" b="1" dirty="0" smtClean="0"/>
              <a:t> developing!</a:t>
            </a:r>
            <a:endParaRPr kumimoji="0" lang="fr-FR" sz="1600" b="1" i="0" u="none" strike="noStrike" kern="1200" cap="none" spc="0" normalizeH="0" baseline="0" noProof="0" dirty="0" smtClean="0">
              <a:ln>
                <a:noFill/>
              </a:ln>
              <a:solidFill>
                <a:srgbClr val="595959"/>
              </a:solidFill>
              <a:effectLst/>
              <a:uLnTx/>
              <a:uFillTx/>
              <a:latin typeface="Arial"/>
            </a:endParaRPr>
          </a:p>
          <a:p>
            <a:pPr marL="0" marR="0" lvl="0" indent="0" algn="l" defTabSz="548613" rtl="0" eaLnBrk="1" fontAlgn="auto" latinLnBrk="0" hangingPunct="1">
              <a:lnSpc>
                <a:spcPct val="100000"/>
              </a:lnSpc>
              <a:spcBef>
                <a:spcPts val="720"/>
              </a:spcBef>
              <a:spcAft>
                <a:spcPts val="0"/>
              </a:spcAft>
              <a:buClr>
                <a:srgbClr val="6D7777"/>
              </a:buClr>
              <a:buSzTx/>
              <a:buFont typeface="Wingdings" panose="05000000000000000000" pitchFamily="2" charset="2"/>
              <a:buChar char="Ø"/>
              <a:tabLst/>
              <a:defRPr/>
            </a:pPr>
            <a:endParaRPr kumimoji="0" lang="fr-FR" sz="1100" b="1" i="0" u="none" strike="noStrike" kern="1200" cap="none" spc="0" normalizeH="0" baseline="0" noProof="0" dirty="0" smtClean="0">
              <a:ln>
                <a:noFill/>
              </a:ln>
              <a:solidFill>
                <a:srgbClr val="595959"/>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 typeface="Wingdings" panose="05000000000000000000" pitchFamily="2" charset="2"/>
              <a:buChar char="Ø"/>
              <a:tabLst/>
              <a:defRPr/>
            </a:pPr>
            <a:r>
              <a:rPr kumimoji="0" lang="fr-FR" sz="1100" b="1" i="0" u="none" strike="noStrike" kern="1200" cap="none" spc="0" normalizeH="0" baseline="0" noProof="0" dirty="0" smtClean="0">
                <a:ln>
                  <a:noFill/>
                </a:ln>
                <a:solidFill>
                  <a:srgbClr val="595959"/>
                </a:solidFill>
                <a:effectLst/>
                <a:uLnTx/>
                <a:uFillTx/>
                <a:latin typeface="Arial"/>
                <a:ea typeface="+mn-ea"/>
                <a:cs typeface="+mn-cs"/>
              </a:rPr>
              <a:t>Bluemix </a:t>
            </a:r>
            <a:r>
              <a:rPr kumimoji="0" lang="fr-FR" sz="1100" b="1" i="0" u="none" strike="noStrike" kern="1200" cap="none" spc="0" normalizeH="0" baseline="0" noProof="0" dirty="0" err="1" smtClean="0">
                <a:ln>
                  <a:noFill/>
                </a:ln>
                <a:solidFill>
                  <a:srgbClr val="595959"/>
                </a:solidFill>
                <a:effectLst/>
                <a:uLnTx/>
                <a:uFillTx/>
                <a:latin typeface="Arial"/>
                <a:ea typeface="+mn-ea"/>
                <a:cs typeface="+mn-cs"/>
              </a:rPr>
              <a:t>developerWorks</a:t>
            </a:r>
            <a:r>
              <a:rPr kumimoji="0" lang="fr-FR" sz="1100" b="1" i="0" u="none" strike="noStrike" kern="1200" cap="none" spc="0" normalizeH="0" baseline="0" noProof="0" dirty="0" smtClean="0">
                <a:ln>
                  <a:noFill/>
                </a:ln>
                <a:solidFill>
                  <a:srgbClr val="595959"/>
                </a:solidFill>
                <a:effectLst/>
                <a:uLnTx/>
                <a:uFillTx/>
                <a:latin typeface="Arial"/>
                <a:ea typeface="+mn-ea"/>
                <a:cs typeface="+mn-cs"/>
              </a:rPr>
              <a:t> </a:t>
            </a:r>
            <a:r>
              <a:rPr kumimoji="0" lang="fr-FR" sz="1100" b="1" i="0" u="none" strike="noStrike" kern="1200" cap="none" spc="0" normalizeH="0" baseline="0" noProof="0" dirty="0" err="1" smtClean="0">
                <a:ln>
                  <a:noFill/>
                </a:ln>
                <a:solidFill>
                  <a:srgbClr val="595959"/>
                </a:solidFill>
                <a:effectLst/>
                <a:uLnTx/>
                <a:uFillTx/>
                <a:latin typeface="Arial"/>
                <a:ea typeface="+mn-ea"/>
                <a:cs typeface="+mn-cs"/>
              </a:rPr>
              <a:t>Community</a:t>
            </a:r>
            <a:endParaRPr kumimoji="0" lang="fr-FR" sz="1100" b="1" i="0" u="none" strike="noStrike" kern="1200" cap="none" spc="0" normalizeH="0" baseline="0" noProof="0" dirty="0" smtClean="0">
              <a:ln>
                <a:noFill/>
              </a:ln>
              <a:solidFill>
                <a:srgbClr val="595959"/>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r>
              <a:rPr kumimoji="0" lang="fr-FR" sz="1050" b="0" i="0" u="none" strike="noStrike" kern="1200" cap="none" spc="0" normalizeH="0" baseline="0" noProof="0" dirty="0" smtClean="0">
                <a:ln>
                  <a:noFill/>
                </a:ln>
                <a:solidFill>
                  <a:srgbClr val="6D7777"/>
                </a:solidFill>
                <a:effectLst/>
                <a:uLnTx/>
                <a:uFillTx/>
                <a:latin typeface="Arial"/>
                <a:ea typeface="+mn-ea"/>
                <a:cs typeface="+mn-cs"/>
                <a:hlinkClick r:id="rId3"/>
              </a:rPr>
              <a:t>https://developer.ibm.com/bluemix/</a:t>
            </a:r>
            <a:endParaRPr kumimoji="0" lang="fr-FR" sz="1050" b="0" i="0" u="none" strike="noStrike" kern="1200" cap="none" spc="0" normalizeH="0" baseline="0" noProof="0" dirty="0" smtClean="0">
              <a:ln>
                <a:noFill/>
              </a:ln>
              <a:solidFill>
                <a:srgbClr val="6D7777"/>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 typeface="Wingdings" panose="05000000000000000000" pitchFamily="2" charset="2"/>
              <a:buChar char="Ø"/>
              <a:tabLst/>
              <a:defRPr/>
            </a:pPr>
            <a:r>
              <a:rPr kumimoji="0" lang="fr-FR" sz="1100" b="1" i="0" u="none" strike="noStrike" kern="1200" cap="none" spc="0" normalizeH="0" baseline="0" noProof="0" dirty="0" smtClean="0">
                <a:ln>
                  <a:noFill/>
                </a:ln>
                <a:solidFill>
                  <a:srgbClr val="595959"/>
                </a:solidFill>
                <a:effectLst/>
                <a:uLnTx/>
                <a:uFillTx/>
                <a:latin typeface="Arial"/>
                <a:ea typeface="+mn-ea"/>
                <a:cs typeface="+mn-cs"/>
              </a:rPr>
              <a:t>Bluemix </a:t>
            </a:r>
            <a:r>
              <a:rPr kumimoji="0" lang="fr-FR" sz="1100" b="1" i="0" u="none" strike="noStrike" kern="1200" cap="none" spc="0" normalizeH="0" baseline="0" noProof="0" dirty="0" err="1" smtClean="0">
                <a:ln>
                  <a:noFill/>
                </a:ln>
                <a:solidFill>
                  <a:srgbClr val="595959"/>
                </a:solidFill>
                <a:effectLst/>
                <a:uLnTx/>
                <a:uFillTx/>
                <a:latin typeface="Arial"/>
                <a:ea typeface="+mn-ea"/>
                <a:cs typeface="+mn-cs"/>
              </a:rPr>
              <a:t>developerWorks</a:t>
            </a:r>
            <a:r>
              <a:rPr kumimoji="0" lang="fr-FR" sz="1100" b="1" i="0" u="none" strike="noStrike" kern="1200" cap="none" spc="0" normalizeH="0" baseline="0" noProof="0" dirty="0" smtClean="0">
                <a:ln>
                  <a:noFill/>
                </a:ln>
                <a:solidFill>
                  <a:srgbClr val="595959"/>
                </a:solidFill>
                <a:effectLst/>
                <a:uLnTx/>
                <a:uFillTx/>
                <a:latin typeface="Arial"/>
                <a:ea typeface="+mn-ea"/>
                <a:cs typeface="+mn-cs"/>
              </a:rPr>
              <a:t> Forum</a:t>
            </a: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r>
              <a:rPr kumimoji="0" lang="fr-FR" sz="1050" b="0" i="0" u="none" strike="noStrike" kern="1200" cap="none" spc="0" normalizeH="0" baseline="0" noProof="0" dirty="0" smtClean="0">
                <a:ln>
                  <a:noFill/>
                </a:ln>
                <a:solidFill>
                  <a:srgbClr val="6D7777"/>
                </a:solidFill>
                <a:effectLst/>
                <a:uLnTx/>
                <a:uFillTx/>
                <a:latin typeface="Arial"/>
                <a:ea typeface="+mn-ea"/>
                <a:cs typeface="+mn-cs"/>
                <a:hlinkClick r:id="rId4"/>
              </a:rPr>
              <a:t>https://www.ibmdw.net/answers/?community=bluemix</a:t>
            </a:r>
            <a:endParaRPr kumimoji="0" lang="fr-FR" sz="1050" b="0" i="0" u="none" strike="noStrike" kern="1200" cap="none" spc="0" normalizeH="0" baseline="0" noProof="0" dirty="0" smtClean="0">
              <a:ln>
                <a:noFill/>
              </a:ln>
              <a:solidFill>
                <a:srgbClr val="6D7777"/>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 typeface="Wingdings" panose="05000000000000000000" pitchFamily="2" charset="2"/>
              <a:buChar char="Ø"/>
              <a:tabLst/>
              <a:defRPr/>
            </a:pPr>
            <a:r>
              <a:rPr kumimoji="0" lang="en-US" sz="1100" b="1" i="0" u="none" strike="noStrike" kern="1200" cap="none" spc="0" normalizeH="0" baseline="0" noProof="0" dirty="0" smtClean="0">
                <a:ln>
                  <a:noFill/>
                </a:ln>
                <a:solidFill>
                  <a:srgbClr val="595959"/>
                </a:solidFill>
                <a:effectLst/>
                <a:uLnTx/>
                <a:uFillTx/>
                <a:latin typeface="Arial"/>
                <a:ea typeface="+mn-ea"/>
              </a:rPr>
              <a:t>IBM Open Source on GitHub</a:t>
            </a:r>
            <a:endParaRPr kumimoji="0" lang="en-US" altLang="fr-FR" sz="1100" b="1" i="0" u="none" strike="noStrike" kern="1200" cap="none" spc="0" normalizeH="0" baseline="0" noProof="0" dirty="0" smtClean="0">
              <a:ln>
                <a:noFill/>
              </a:ln>
              <a:solidFill>
                <a:srgbClr val="000000"/>
              </a:solidFill>
              <a:effectLst/>
              <a:uLnTx/>
              <a:uFillTx/>
              <a:latin typeface="Arial"/>
              <a:ea typeface="+mn-ea"/>
              <a:cs typeface="Arial" panose="020B0604020202020204" pitchFamily="34" charset="0"/>
            </a:endParaRP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r>
              <a:rPr kumimoji="0" lang="fr-FR" sz="1050" b="0" i="0" u="none" strike="noStrike" kern="1200" cap="none" spc="0" normalizeH="0" baseline="0" noProof="0" dirty="0" smtClean="0">
                <a:ln>
                  <a:noFill/>
                </a:ln>
                <a:solidFill>
                  <a:srgbClr val="6D7777"/>
                </a:solidFill>
                <a:effectLst/>
                <a:uLnTx/>
                <a:uFillTx/>
                <a:latin typeface="Arial"/>
                <a:ea typeface="+mn-ea"/>
                <a:cs typeface="+mn-cs"/>
                <a:hlinkClick r:id="rId5"/>
              </a:rPr>
              <a:t>http://ibm.github.io/</a:t>
            </a:r>
            <a:endParaRPr kumimoji="0" lang="fr-FR" sz="1050" b="0" i="0" u="none" strike="noStrike" kern="1200" cap="none" spc="0" normalizeH="0" baseline="0" noProof="0" dirty="0" smtClean="0">
              <a:ln>
                <a:noFill/>
              </a:ln>
              <a:solidFill>
                <a:srgbClr val="6D7777"/>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 typeface="Wingdings" panose="05000000000000000000" pitchFamily="2" charset="2"/>
              <a:buChar char="Ø"/>
              <a:tabLst/>
              <a:defRPr/>
            </a:pPr>
            <a:r>
              <a:rPr kumimoji="0" lang="en-US" altLang="fr-FR" sz="1100" b="1" i="0" u="none" strike="noStrike" kern="1200" cap="none" spc="0" normalizeH="0" baseline="0" noProof="0" dirty="0" smtClean="0">
                <a:ln>
                  <a:noFill/>
                </a:ln>
                <a:solidFill>
                  <a:srgbClr val="5C5C5C"/>
                </a:solidFill>
                <a:effectLst/>
                <a:uLnTx/>
                <a:uFillTx/>
                <a:latin typeface="Arial"/>
                <a:ea typeface="+mn-ea"/>
                <a:cs typeface="Arial" panose="020B0604020202020204" pitchFamily="34" charset="0"/>
              </a:rPr>
              <a:t>Top 9 rules for Cloud Applications</a:t>
            </a: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r>
              <a:rPr kumimoji="0" lang="en-US" altLang="fr-FR" sz="1050" b="0" i="0" u="none" strike="noStrike" kern="1200" cap="none" spc="0" normalizeH="0" baseline="0" noProof="0" dirty="0" smtClean="0">
                <a:ln>
                  <a:noFill/>
                </a:ln>
                <a:solidFill>
                  <a:srgbClr val="000000"/>
                </a:solidFill>
                <a:effectLst/>
                <a:uLnTx/>
                <a:uFillTx/>
                <a:latin typeface="Arial"/>
                <a:ea typeface="+mn-ea"/>
                <a:cs typeface="Arial" panose="020B0604020202020204" pitchFamily="34" charset="0"/>
                <a:hlinkClick r:id="rId6"/>
              </a:rPr>
              <a:t>http://www.ibm.com/developerworks/websphere/techjournal/1404_brown/1404_brown.html</a:t>
            </a:r>
            <a:endParaRPr kumimoji="0" lang="en-US" altLang="fr-FR" sz="1050" b="0" i="0" u="none" strike="noStrike" kern="1200" cap="none" spc="0" normalizeH="0" baseline="0" noProof="0" dirty="0" smtClean="0">
              <a:ln>
                <a:noFill/>
              </a:ln>
              <a:solidFill>
                <a:srgbClr val="000000"/>
              </a:solidFill>
              <a:effectLst/>
              <a:uLnTx/>
              <a:uFillTx/>
              <a:latin typeface="Arial"/>
              <a:ea typeface="+mn-ea"/>
              <a:cs typeface="Arial" panose="020B0604020202020204" pitchFamily="34" charset="0"/>
            </a:endParaRPr>
          </a:p>
          <a:p>
            <a:pPr marL="0" marR="0" lvl="0" indent="0" algn="l" defTabSz="548613" rtl="0" eaLnBrk="1" fontAlgn="auto" latinLnBrk="0" hangingPunct="1">
              <a:lnSpc>
                <a:spcPct val="100000"/>
              </a:lnSpc>
              <a:spcBef>
                <a:spcPts val="720"/>
              </a:spcBef>
              <a:spcAft>
                <a:spcPts val="0"/>
              </a:spcAft>
              <a:buClr>
                <a:srgbClr val="6D7777"/>
              </a:buClr>
              <a:buSzTx/>
              <a:buFont typeface="Wingdings" panose="05000000000000000000" pitchFamily="2" charset="2"/>
              <a:buChar char="Ø"/>
              <a:tabLst/>
              <a:defRPr/>
            </a:pPr>
            <a:r>
              <a:rPr kumimoji="0" lang="en-US" altLang="fr-FR" sz="1100" b="1" i="0" u="none" strike="noStrike" kern="1200" cap="none" spc="0" normalizeH="0" baseline="0" noProof="0" dirty="0" smtClean="0">
                <a:ln>
                  <a:noFill/>
                </a:ln>
                <a:solidFill>
                  <a:srgbClr val="25343C"/>
                </a:solidFill>
                <a:effectLst/>
                <a:uLnTx/>
                <a:uFillTx/>
                <a:latin typeface="Arial"/>
                <a:ea typeface="Arial" panose="020B0604020202020204" pitchFamily="34" charset="0"/>
                <a:cs typeface="Arial" panose="020B0604020202020204" pitchFamily="34" charset="0"/>
              </a:rPr>
              <a:t>Building Highly Scalable Application for </a:t>
            </a:r>
            <a:r>
              <a:rPr kumimoji="0" lang="en-US" altLang="fr-FR" sz="1100" b="1" i="0" u="none" strike="noStrike" kern="1200" cap="none" spc="0" normalizeH="0" baseline="0" noProof="0" dirty="0" err="1" smtClean="0">
                <a:ln>
                  <a:noFill/>
                </a:ln>
                <a:solidFill>
                  <a:srgbClr val="25343C"/>
                </a:solidFill>
                <a:effectLst/>
                <a:uLnTx/>
                <a:uFillTx/>
                <a:latin typeface="Arial"/>
                <a:ea typeface="Arial" panose="020B0604020202020204" pitchFamily="34" charset="0"/>
                <a:cs typeface="Arial" panose="020B0604020202020204" pitchFamily="34" charset="0"/>
              </a:rPr>
              <a:t>Bluemix</a:t>
            </a:r>
            <a:endParaRPr kumimoji="0" lang="en-US" altLang="fr-FR" sz="1100" b="1" i="0" u="none" strike="noStrike" kern="1200" cap="none" spc="0" normalizeH="0" baseline="0" noProof="0" dirty="0" smtClean="0">
              <a:ln>
                <a:noFill/>
              </a:ln>
              <a:solidFill>
                <a:srgbClr val="25343C"/>
              </a:solidFill>
              <a:effectLst/>
              <a:uLnTx/>
              <a:uFillTx/>
              <a:latin typeface="Arial"/>
              <a:ea typeface="Arial" panose="020B0604020202020204" pitchFamily="34" charset="0"/>
              <a:cs typeface="Arial" panose="020B0604020202020204" pitchFamily="34" charset="0"/>
            </a:endParaRPr>
          </a:p>
          <a:p>
            <a:pPr marL="0" marR="0" lvl="1" indent="0" algn="l" defTabSz="548613" rtl="0" eaLnBrk="1" fontAlgn="auto" latinLnBrk="0" hangingPunct="1">
              <a:lnSpc>
                <a:spcPct val="100000"/>
              </a:lnSpc>
              <a:spcBef>
                <a:spcPts val="720"/>
              </a:spcBef>
              <a:spcAft>
                <a:spcPts val="0"/>
              </a:spcAft>
              <a:buClr>
                <a:srgbClr val="6D7777"/>
              </a:buClr>
              <a:buSzTx/>
              <a:buFont typeface="Arial"/>
              <a:buNone/>
              <a:tabLst/>
              <a:defRPr/>
            </a:pPr>
            <a:r>
              <a:rPr kumimoji="0" lang="en-US" altLang="fr-FR" sz="1050" b="0" i="0" u="none" strike="noStrike" kern="1200" cap="none" spc="0" normalizeH="0" baseline="0" noProof="0" dirty="0" smtClean="0">
                <a:ln>
                  <a:noFill/>
                </a:ln>
                <a:solidFill>
                  <a:srgbClr val="000000"/>
                </a:solidFill>
                <a:effectLst/>
                <a:uLnTx/>
                <a:uFillTx/>
                <a:latin typeface="Arial"/>
                <a:ea typeface="Arial" panose="020B0604020202020204" pitchFamily="34" charset="0"/>
                <a:cs typeface="Arial" panose="020B0604020202020204" pitchFamily="34" charset="0"/>
                <a:hlinkClick r:id="rId7"/>
              </a:rPr>
              <a:t>http://ibm.biz/ScalableApps-dW</a:t>
            </a:r>
            <a:endParaRPr kumimoji="0" lang="en-US" altLang="fr-FR" sz="1050" b="0" i="0" u="none" strike="noStrike" kern="1200" cap="none" spc="0" normalizeH="0" baseline="0" noProof="0" dirty="0" smtClean="0">
              <a:ln>
                <a:noFill/>
              </a:ln>
              <a:solidFill>
                <a:srgbClr val="000000"/>
              </a:solidFill>
              <a:effectLst/>
              <a:uLnTx/>
              <a:uFillTx/>
              <a:latin typeface="Arial"/>
              <a:ea typeface="Arial" panose="020B0604020202020204" pitchFamily="34" charset="0"/>
              <a:cs typeface="Arial" panose="020B0604020202020204" pitchFamily="34" charset="0"/>
            </a:endParaRPr>
          </a:p>
          <a:p>
            <a:pPr lvl="0">
              <a:buClr>
                <a:srgbClr val="6D7777"/>
              </a:buClr>
              <a:buFont typeface="Wingdings" panose="05000000000000000000" pitchFamily="2" charset="2"/>
              <a:buChar char="Ø"/>
              <a:defRPr/>
            </a:pPr>
            <a:r>
              <a:rPr lang="en-US" altLang="fr-FR" sz="1100" b="1" dirty="0" err="1" smtClean="0">
                <a:solidFill>
                  <a:srgbClr val="25343C"/>
                </a:solidFill>
                <a:ea typeface="Arial" panose="020B0604020202020204" pitchFamily="34" charset="0"/>
                <a:cs typeface="Arial" panose="020B0604020202020204" pitchFamily="34" charset="0"/>
              </a:rPr>
              <a:t>Bluemix</a:t>
            </a:r>
            <a:r>
              <a:rPr lang="en-US" altLang="fr-FR" sz="1100" b="1" dirty="0" smtClean="0">
                <a:solidFill>
                  <a:srgbClr val="25343C"/>
                </a:solidFill>
                <a:ea typeface="Arial" panose="020B0604020202020204" pitchFamily="34" charset="0"/>
                <a:cs typeface="Arial" panose="020B0604020202020204" pitchFamily="34" charset="0"/>
              </a:rPr>
              <a:t> Webinar: </a:t>
            </a:r>
          </a:p>
          <a:p>
            <a:r>
              <a:rPr lang="en-US" sz="1100" u="sng" dirty="0">
                <a:hlinkClick r:id="rId8"/>
              </a:rPr>
              <a:t>http://www.ibmcloudwebinars.com/fr</a:t>
            </a:r>
            <a:endParaRPr lang="fr-FR" sz="1100" dirty="0"/>
          </a:p>
          <a:p>
            <a:endParaRPr lang="fr-FR" sz="1100" dirty="0"/>
          </a:p>
          <a:p>
            <a:pPr lvl="0">
              <a:buClr>
                <a:srgbClr val="6D7777"/>
              </a:buClr>
              <a:buFont typeface="Wingdings" panose="05000000000000000000" pitchFamily="2" charset="2"/>
              <a:buChar char="Ø"/>
              <a:defRPr/>
            </a:pPr>
            <a:endParaRPr lang="en-US" altLang="fr-FR" sz="1100" b="1" dirty="0" smtClean="0">
              <a:solidFill>
                <a:srgbClr val="25343C"/>
              </a:solidFill>
              <a:ea typeface="Arial" panose="020B0604020202020204" pitchFamily="34" charset="0"/>
              <a:cs typeface="Arial" panose="020B0604020202020204" pitchFamily="34" charset="0"/>
            </a:endParaRPr>
          </a:p>
          <a:p>
            <a:pPr lvl="0">
              <a:buClr>
                <a:srgbClr val="6D7777"/>
              </a:buClr>
              <a:defRPr/>
            </a:pPr>
            <a:endParaRPr lang="en-US" altLang="fr-FR" sz="1100" b="1" dirty="0">
              <a:solidFill>
                <a:srgbClr val="25343C"/>
              </a:solidFill>
              <a:ea typeface="Arial" panose="020B0604020202020204" pitchFamily="34" charset="0"/>
              <a:cs typeface="Arial" panose="020B0604020202020204" pitchFamily="34" charset="0"/>
            </a:endParaRPr>
          </a:p>
          <a:p>
            <a:pPr marL="0" marR="0" lvl="1" indent="0" algn="l" defTabSz="548613" rtl="0" eaLnBrk="1" fontAlgn="auto" latinLnBrk="0" hangingPunct="1">
              <a:lnSpc>
                <a:spcPct val="100000"/>
              </a:lnSpc>
              <a:spcBef>
                <a:spcPts val="720"/>
              </a:spcBef>
              <a:spcAft>
                <a:spcPts val="0"/>
              </a:spcAft>
              <a:buClr>
                <a:srgbClr val="6D7777"/>
              </a:buClr>
              <a:buSzTx/>
              <a:buFont typeface="Arial"/>
              <a:buNone/>
              <a:tabLst/>
              <a:defRPr/>
            </a:pPr>
            <a:endParaRPr kumimoji="0" lang="en-US" altLang="fr-FR" sz="1050" b="0" i="0" u="none" strike="noStrike" kern="1200" cap="none" spc="0" normalizeH="0" baseline="0" noProof="0" dirty="0" smtClean="0">
              <a:ln>
                <a:noFill/>
              </a:ln>
              <a:solidFill>
                <a:srgbClr val="000000"/>
              </a:solidFill>
              <a:effectLst/>
              <a:uLnTx/>
              <a:uFillTx/>
              <a:latin typeface="Arial"/>
              <a:ea typeface="Arial" panose="020B0604020202020204" pitchFamily="34" charset="0"/>
              <a:cs typeface="Arial" panose="020B0604020202020204" pitchFamily="34" charset="0"/>
            </a:endParaRPr>
          </a:p>
          <a:p>
            <a:pPr marL="0" marR="0" lvl="1" indent="0" algn="l" defTabSz="548613" rtl="0" eaLnBrk="1" fontAlgn="auto" latinLnBrk="0" hangingPunct="1">
              <a:lnSpc>
                <a:spcPct val="100000"/>
              </a:lnSpc>
              <a:spcBef>
                <a:spcPts val="720"/>
              </a:spcBef>
              <a:spcAft>
                <a:spcPts val="0"/>
              </a:spcAft>
              <a:buClr>
                <a:srgbClr val="6D7777"/>
              </a:buClr>
              <a:buSzTx/>
              <a:buFont typeface="Arial"/>
              <a:buNone/>
              <a:tabLst/>
              <a:defRPr/>
            </a:pPr>
            <a:endParaRPr kumimoji="0" lang="en-US" altLang="fr-FR" sz="1050" b="0" i="0" u="none" strike="noStrike" kern="1200" cap="none" spc="0" normalizeH="0" baseline="0" noProof="0" dirty="0" smtClean="0">
              <a:ln>
                <a:noFill/>
              </a:ln>
              <a:solidFill>
                <a:srgbClr val="000000"/>
              </a:solidFill>
              <a:effectLst/>
              <a:uLnTx/>
              <a:uFillTx/>
              <a:latin typeface="Arial"/>
              <a:ea typeface="Arial" panose="020B0604020202020204" pitchFamily="34" charset="0"/>
              <a:cs typeface="Arial" panose="020B0604020202020204" pitchFamily="34" charset="0"/>
            </a:endParaRPr>
          </a:p>
          <a:p>
            <a:pPr marL="0" marR="0" lvl="1" indent="0" algn="l" defTabSz="548613" rtl="0" eaLnBrk="1" fontAlgn="auto" latinLnBrk="0" hangingPunct="1">
              <a:lnSpc>
                <a:spcPct val="100000"/>
              </a:lnSpc>
              <a:spcBef>
                <a:spcPts val="720"/>
              </a:spcBef>
              <a:spcAft>
                <a:spcPts val="0"/>
              </a:spcAft>
              <a:buClr>
                <a:srgbClr val="5596E6"/>
              </a:buClr>
              <a:buSzTx/>
              <a:buFont typeface="Arial"/>
              <a:buNone/>
              <a:tabLst/>
              <a:defRPr/>
            </a:pPr>
            <a:endParaRPr kumimoji="0" lang="en-US" altLang="fr-FR" sz="1050" b="0" i="0" u="none" strike="noStrike" kern="1200" cap="none" spc="0" normalizeH="0" baseline="0" noProof="0" dirty="0" smtClean="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endParaRPr kumimoji="0" lang="fr-FR" sz="1100" b="0" i="0" u="none" strike="noStrike" kern="1200" cap="none" spc="0" normalizeH="0" baseline="0" noProof="0" dirty="0" smtClean="0">
              <a:ln>
                <a:noFill/>
              </a:ln>
              <a:solidFill>
                <a:srgbClr val="6D7777"/>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endParaRPr kumimoji="0" lang="fr-FR" sz="1100" b="0" i="0" u="none" strike="noStrike" kern="1200" cap="none" spc="0" normalizeH="0" baseline="0" noProof="0" dirty="0" smtClean="0">
              <a:ln>
                <a:noFill/>
              </a:ln>
              <a:solidFill>
                <a:srgbClr val="6D7777"/>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endParaRPr kumimoji="0" lang="fr-FR" sz="1100" b="0" i="0" u="none" strike="noStrike" kern="1200" cap="none" spc="0" normalizeH="0" baseline="0" noProof="0" dirty="0" smtClean="0">
              <a:ln>
                <a:noFill/>
              </a:ln>
              <a:solidFill>
                <a:srgbClr val="6D7777"/>
              </a:solidFill>
              <a:effectLst/>
              <a:uLnTx/>
              <a:uFillTx/>
              <a:latin typeface="Arial"/>
              <a:ea typeface="+mn-ea"/>
              <a:cs typeface="+mn-cs"/>
            </a:endParaRPr>
          </a:p>
          <a:p>
            <a:pPr marL="0" marR="0" lvl="0" indent="0" algn="l" defTabSz="548613" rtl="0" eaLnBrk="1" fontAlgn="auto" latinLnBrk="0" hangingPunct="1">
              <a:lnSpc>
                <a:spcPct val="100000"/>
              </a:lnSpc>
              <a:spcBef>
                <a:spcPts val="720"/>
              </a:spcBef>
              <a:spcAft>
                <a:spcPts val="0"/>
              </a:spcAft>
              <a:buClr>
                <a:srgbClr val="6D7777"/>
              </a:buClr>
              <a:buSzTx/>
              <a:buFontTx/>
              <a:buNone/>
              <a:tabLst/>
              <a:defRPr/>
            </a:pPr>
            <a:endParaRPr kumimoji="0" lang="fr-FR" sz="1100" b="0" i="0" u="none" strike="noStrike" kern="1200" cap="none" spc="0" normalizeH="0" baseline="0" noProof="0" dirty="0">
              <a:ln>
                <a:noFill/>
              </a:ln>
              <a:solidFill>
                <a:srgbClr val="6D7777"/>
              </a:solidFill>
              <a:effectLst/>
              <a:uLnTx/>
              <a:uFillTx/>
              <a:latin typeface="Arial"/>
              <a:ea typeface="+mn-ea"/>
              <a:cs typeface="+mn-cs"/>
            </a:endParaRPr>
          </a:p>
        </p:txBody>
      </p:sp>
      <p:pic>
        <p:nvPicPr>
          <p:cNvPr id="8" name="Picture 7" descr="bluemixwebinar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6000" y="3980579"/>
            <a:ext cx="1996356" cy="998178"/>
          </a:xfrm>
          <a:prstGeom prst="rect">
            <a:avLst/>
          </a:prstGeom>
        </p:spPr>
      </p:pic>
    </p:spTree>
    <p:extLst>
      <p:ext uri="{BB962C8B-B14F-4D97-AF65-F5344CB8AC3E}">
        <p14:creationId xmlns:p14="http://schemas.microsoft.com/office/powerpoint/2010/main" val="3251810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113222" y="697507"/>
            <a:ext cx="6858000" cy="2576112"/>
            <a:chOff x="0" y="5434770"/>
            <a:chExt cx="6858000" cy="2400116"/>
          </a:xfrm>
        </p:grpSpPr>
        <p:pic>
          <p:nvPicPr>
            <p:cNvPr id="28" name="Picture 2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434770"/>
              <a:ext cx="6858000" cy="2347784"/>
            </a:xfrm>
            <a:prstGeom prst="rect">
              <a:avLst/>
            </a:prstGeom>
          </p:spPr>
        </p:pic>
        <p:grpSp>
          <p:nvGrpSpPr>
            <p:cNvPr id="29" name="Group 28"/>
            <p:cNvGrpSpPr/>
            <p:nvPr/>
          </p:nvGrpSpPr>
          <p:grpSpPr>
            <a:xfrm>
              <a:off x="1" y="7244861"/>
              <a:ext cx="6857999" cy="590025"/>
              <a:chOff x="1" y="7244861"/>
              <a:chExt cx="6857999" cy="590025"/>
            </a:xfrm>
          </p:grpSpPr>
          <p:sp>
            <p:nvSpPr>
              <p:cNvPr id="30" name="Rectangle 29"/>
              <p:cNvSpPr/>
              <p:nvPr/>
            </p:nvSpPr>
            <p:spPr>
              <a:xfrm>
                <a:off x="2166425" y="7244861"/>
                <a:ext cx="4691575" cy="553107"/>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31" name="Rectangle 30"/>
              <p:cNvSpPr/>
              <p:nvPr/>
            </p:nvSpPr>
            <p:spPr>
              <a:xfrm>
                <a:off x="1" y="7269835"/>
                <a:ext cx="998806" cy="553107"/>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32" name="Rectangle 31"/>
              <p:cNvSpPr/>
              <p:nvPr/>
            </p:nvSpPr>
            <p:spPr>
              <a:xfrm>
                <a:off x="969915" y="7707027"/>
                <a:ext cx="1273881" cy="127859"/>
              </a:xfrm>
              <a:prstGeom prst="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grpSp>
      </p:grpSp>
      <p:sp>
        <p:nvSpPr>
          <p:cNvPr id="33" name="ZoneTexte 18"/>
          <p:cNvSpPr txBox="1">
            <a:spLocks noChangeArrowheads="1"/>
          </p:cNvSpPr>
          <p:nvPr/>
        </p:nvSpPr>
        <p:spPr bwMode="auto">
          <a:xfrm>
            <a:off x="1990069" y="3383787"/>
            <a:ext cx="1726755"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r>
              <a:rPr lang="en-US" altLang="en-US" sz="2430" b="1" dirty="0">
                <a:solidFill>
                  <a:srgbClr val="346CB6"/>
                </a:solidFill>
                <a:cs typeface="Arial"/>
              </a:rPr>
              <a:t>Follow us!</a:t>
            </a:r>
            <a:endParaRPr lang="en-US" altLang="en-US" sz="2430" b="1" dirty="0">
              <a:solidFill>
                <a:srgbClr val="000000"/>
              </a:solidFill>
              <a:cs typeface="Arial"/>
            </a:endParaRPr>
          </a:p>
        </p:txBody>
      </p:sp>
      <p:grpSp>
        <p:nvGrpSpPr>
          <p:cNvPr id="34" name="Group 33"/>
          <p:cNvGrpSpPr/>
          <p:nvPr/>
        </p:nvGrpSpPr>
        <p:grpSpPr>
          <a:xfrm>
            <a:off x="4063392" y="2931507"/>
            <a:ext cx="3462939" cy="1405550"/>
            <a:chOff x="3819041" y="2642601"/>
            <a:chExt cx="4686702" cy="1902255"/>
          </a:xfrm>
        </p:grpSpPr>
        <p:sp>
          <p:nvSpPr>
            <p:cNvPr id="35" name="Content Placeholder 2"/>
            <p:cNvSpPr txBox="1">
              <a:spLocks noChangeArrowheads="1"/>
            </p:cNvSpPr>
            <p:nvPr/>
          </p:nvSpPr>
          <p:spPr bwMode="auto">
            <a:xfrm>
              <a:off x="4893734" y="2719108"/>
              <a:ext cx="3612009" cy="182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158750" indent="-158750" defTabSz="660400" eaLnBrk="0" hangingPunct="0">
                <a:defRPr sz="2400">
                  <a:solidFill>
                    <a:schemeClr val="tx1"/>
                  </a:solidFill>
                  <a:latin typeface="Arial" charset="0"/>
                  <a:ea typeface="ＭＳ Ｐゴシック" charset="-128"/>
                </a:defRPr>
              </a:lvl1pPr>
              <a:lvl2pPr marL="742950" indent="-285750" defTabSz="660400" eaLnBrk="0" hangingPunct="0">
                <a:defRPr sz="2400">
                  <a:solidFill>
                    <a:schemeClr val="tx1"/>
                  </a:solidFill>
                  <a:latin typeface="Arial" charset="0"/>
                  <a:ea typeface="ＭＳ Ｐゴシック" charset="-128"/>
                </a:defRPr>
              </a:lvl2pPr>
              <a:lvl3pPr marL="1143000" indent="-228600" defTabSz="660400" eaLnBrk="0" hangingPunct="0">
                <a:defRPr sz="2400">
                  <a:solidFill>
                    <a:schemeClr val="tx1"/>
                  </a:solidFill>
                  <a:latin typeface="Arial" charset="0"/>
                  <a:ea typeface="ＭＳ Ｐゴシック" charset="-128"/>
                </a:defRPr>
              </a:lvl3pPr>
              <a:lvl4pPr marL="1600200" indent="-228600" defTabSz="660400" eaLnBrk="0" hangingPunct="0">
                <a:defRPr sz="2400">
                  <a:solidFill>
                    <a:schemeClr val="tx1"/>
                  </a:solidFill>
                  <a:latin typeface="Arial" charset="0"/>
                  <a:ea typeface="ＭＳ Ｐゴシック" charset="-128"/>
                </a:defRPr>
              </a:lvl4pPr>
              <a:lvl5pPr marL="2057400" indent="-228600" defTabSz="660400" eaLnBrk="0" hangingPunct="0">
                <a:defRPr sz="2400">
                  <a:solidFill>
                    <a:schemeClr val="tx1"/>
                  </a:solidFill>
                  <a:latin typeface="Arial" charset="0"/>
                  <a:ea typeface="ＭＳ Ｐゴシック" charset="-128"/>
                </a:defRPr>
              </a:lvl5pPr>
              <a:lvl6pPr marL="2514600" indent="-228600" defTabSz="6604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6604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6604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660400" eaLnBrk="0" fontAlgn="base" hangingPunct="0">
                <a:spcBef>
                  <a:spcPct val="0"/>
                </a:spcBef>
                <a:spcAft>
                  <a:spcPct val="0"/>
                </a:spcAft>
                <a:defRPr sz="2400">
                  <a:solidFill>
                    <a:schemeClr val="tx1"/>
                  </a:solidFill>
                  <a:latin typeface="Arial" charset="0"/>
                  <a:ea typeface="ＭＳ Ｐゴシック" charset="-128"/>
                </a:defRPr>
              </a:lvl9pPr>
            </a:lstStyle>
            <a:p>
              <a:pPr marL="158750" marR="0" lvl="0" indent="-158750" defTabSz="660400" eaLnBrk="1" fontAlgn="base" latinLnBrk="0" hangingPunct="1">
                <a:lnSpc>
                  <a:spcPct val="100000"/>
                </a:lnSpc>
                <a:spcBef>
                  <a:spcPts val="1148"/>
                </a:spcBef>
                <a:spcAft>
                  <a:spcPct val="0"/>
                </a:spcAft>
                <a:buClr>
                  <a:srgbClr val="6D6E70"/>
                </a:buClr>
                <a:buSzPct val="90000"/>
                <a:buFontTx/>
                <a:buNone/>
                <a:tabLst/>
                <a:defRPr/>
              </a:pPr>
              <a:r>
                <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rPr>
                <a:t>Website: ibm.com/ibm/clientcenter/montpellier/</a:t>
              </a:r>
              <a:endPar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hlinkClick r:id="rId3"/>
              </a:endParaRPr>
            </a:p>
            <a:p>
              <a:pPr marL="158750" marR="0" lvl="0" indent="-158750" defTabSz="660400" eaLnBrk="1" fontAlgn="base" latinLnBrk="0" hangingPunct="1">
                <a:lnSpc>
                  <a:spcPct val="100000"/>
                </a:lnSpc>
                <a:spcBef>
                  <a:spcPts val="1148"/>
                </a:spcBef>
                <a:spcAft>
                  <a:spcPct val="0"/>
                </a:spcAft>
                <a:buClr>
                  <a:srgbClr val="6D6E70"/>
                </a:buClr>
                <a:buSzPct val="90000"/>
                <a:buFontTx/>
                <a:buNone/>
                <a:tabLst/>
                <a:defRPr/>
              </a:pPr>
              <a:r>
                <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rPr>
                <a:t>Twitter: @IBMCCMPL</a:t>
              </a:r>
              <a:endPar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hlinkClick r:id="rId4" action="ppaction://hlinkfile"/>
              </a:endParaRPr>
            </a:p>
            <a:p>
              <a:pPr marL="158750" marR="0" lvl="0" indent="-158750" defTabSz="660400" eaLnBrk="1" fontAlgn="base" latinLnBrk="0" hangingPunct="1">
                <a:lnSpc>
                  <a:spcPct val="100000"/>
                </a:lnSpc>
                <a:spcBef>
                  <a:spcPts val="1148"/>
                </a:spcBef>
                <a:spcAft>
                  <a:spcPct val="0"/>
                </a:spcAft>
                <a:buClr>
                  <a:srgbClr val="6D6E70"/>
                </a:buClr>
                <a:buSzPct val="90000"/>
                <a:buFontTx/>
                <a:buNone/>
                <a:tabLst/>
                <a:defRPr/>
              </a:pPr>
              <a:r>
                <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rPr>
                <a:t>YouTube: IBM Client Center Montpellier </a:t>
              </a:r>
            </a:p>
            <a:p>
              <a:pPr marL="158750" marR="0" lvl="0" indent="-158750" defTabSz="660400" eaLnBrk="1" fontAlgn="base" latinLnBrk="0" hangingPunct="1">
                <a:lnSpc>
                  <a:spcPct val="100000"/>
                </a:lnSpc>
                <a:spcBef>
                  <a:spcPts val="1148"/>
                </a:spcBef>
                <a:spcAft>
                  <a:spcPct val="0"/>
                </a:spcAft>
                <a:buClr>
                  <a:srgbClr val="6D6E70"/>
                </a:buClr>
                <a:buSzPct val="90000"/>
                <a:buFontTx/>
                <a:buNone/>
                <a:tabLst/>
                <a:defRPr/>
              </a:pPr>
              <a:r>
                <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rPr>
                <a:t>Pinterest:  </a:t>
              </a:r>
              <a:r>
                <a:rPr kumimoji="0" lang="en-US" altLang="en-US" sz="709" b="0" i="0" u="none" strike="noStrike" kern="0" cap="none" spc="0" normalizeH="0" baseline="0" noProof="0" dirty="0" err="1">
                  <a:ln>
                    <a:noFill/>
                  </a:ln>
                  <a:solidFill>
                    <a:srgbClr val="000000"/>
                  </a:solidFill>
                  <a:effectLst/>
                  <a:uLnTx/>
                  <a:uFillTx/>
                  <a:latin typeface="Arial"/>
                  <a:ea typeface="ＭＳ Ｐゴシック" charset="-128"/>
                  <a:cs typeface="Arial"/>
                  <a:sym typeface="Helv" charset="0"/>
                </a:rPr>
                <a:t>ibm</a:t>
              </a:r>
              <a:r>
                <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rPr>
                <a:t>-client-center-Montpellier</a:t>
              </a:r>
              <a:endParaRPr kumimoji="0" lang="en-US" sz="709" b="0" i="0" u="none" strike="noStrike" kern="0" cap="none" spc="0" normalizeH="0" baseline="0" noProof="0" dirty="0">
                <a:ln>
                  <a:noFill/>
                </a:ln>
                <a:solidFill>
                  <a:srgbClr val="000000"/>
                </a:solidFill>
                <a:effectLst/>
                <a:uLnTx/>
                <a:uFillTx/>
                <a:latin typeface="Arial"/>
                <a:ea typeface="ＭＳ Ｐゴシック" charset="-128"/>
                <a:cs typeface="Arial"/>
              </a:endParaRPr>
            </a:p>
            <a:p>
              <a:pPr marL="6430" marR="0" lvl="0" indent="7502" defTabSz="660400" eaLnBrk="1" fontAlgn="base" latinLnBrk="0" hangingPunct="1">
                <a:lnSpc>
                  <a:spcPct val="100000"/>
                </a:lnSpc>
                <a:spcBef>
                  <a:spcPts val="1148"/>
                </a:spcBef>
                <a:spcAft>
                  <a:spcPct val="0"/>
                </a:spcAft>
                <a:buClr>
                  <a:srgbClr val="6D6E70"/>
                </a:buClr>
                <a:buSzPct val="90000"/>
                <a:buFontTx/>
                <a:buNone/>
                <a:tabLst/>
                <a:defRPr/>
              </a:pPr>
              <a:r>
                <a:rPr kumimoji="0" lang="en-US" sz="709" b="0" i="0" u="none" strike="noStrike" kern="0" cap="none" spc="0" normalizeH="0" baseline="0" noProof="0" dirty="0">
                  <a:ln>
                    <a:noFill/>
                  </a:ln>
                  <a:solidFill>
                    <a:srgbClr val="000000"/>
                  </a:solidFill>
                  <a:effectLst/>
                  <a:uLnTx/>
                  <a:uFillTx/>
                  <a:latin typeface="Arial"/>
                  <a:ea typeface="ＭＳ Ｐゴシック" charset="-128"/>
                  <a:cs typeface="Arial"/>
                </a:rPr>
                <a:t>IBM connections:</a:t>
              </a:r>
              <a:br>
                <a:rPr kumimoji="0" lang="en-US" sz="709" b="0" i="0" u="none" strike="noStrike" kern="0" cap="none" spc="0" normalizeH="0" baseline="0" noProof="0" dirty="0">
                  <a:ln>
                    <a:noFill/>
                  </a:ln>
                  <a:solidFill>
                    <a:srgbClr val="000000"/>
                  </a:solidFill>
                  <a:effectLst/>
                  <a:uLnTx/>
                  <a:uFillTx/>
                  <a:latin typeface="Arial"/>
                  <a:ea typeface="ＭＳ Ｐゴシック" charset="-128"/>
                  <a:cs typeface="Arial"/>
                </a:rPr>
              </a:br>
              <a:r>
                <a:rPr kumimoji="0" lang="en-US" sz="709" b="0" i="0" u="none" strike="noStrike" kern="0" cap="none" spc="0" normalizeH="0" baseline="0" noProof="0" dirty="0">
                  <a:ln>
                    <a:noFill/>
                  </a:ln>
                  <a:solidFill>
                    <a:srgbClr val="000000"/>
                  </a:solidFill>
                  <a:effectLst/>
                  <a:uLnTx/>
                  <a:uFillTx/>
                  <a:latin typeface="Arial"/>
                  <a:ea typeface="ＭＳ Ｐゴシック" charset="-128"/>
                  <a:cs typeface="Arial"/>
                </a:rPr>
                <a:t>        w3-connections.ibm.com/communities/community/</a:t>
              </a:r>
              <a:r>
                <a:rPr kumimoji="0" lang="en-US" sz="709" b="0" i="0" u="none" strike="noStrike" kern="0" cap="none" spc="0" normalizeH="0" baseline="0" noProof="0" dirty="0" err="1">
                  <a:ln>
                    <a:noFill/>
                  </a:ln>
                  <a:solidFill>
                    <a:srgbClr val="000000"/>
                  </a:solidFill>
                  <a:effectLst/>
                  <a:uLnTx/>
                  <a:uFillTx/>
                  <a:latin typeface="Arial"/>
                  <a:ea typeface="ＭＳ Ｐゴシック" charset="-128"/>
                  <a:cs typeface="Arial"/>
                </a:rPr>
                <a:t>ibmccmpl</a:t>
              </a:r>
              <a:endParaRPr kumimoji="0" lang="en-US" altLang="en-US" sz="709" b="0" i="0" u="none" strike="noStrike" kern="0" cap="none" spc="0" normalizeH="0" baseline="0" noProof="0" dirty="0">
                <a:ln>
                  <a:noFill/>
                </a:ln>
                <a:solidFill>
                  <a:srgbClr val="000000"/>
                </a:solidFill>
                <a:effectLst/>
                <a:uLnTx/>
                <a:uFillTx/>
                <a:latin typeface="Arial"/>
                <a:ea typeface="ＭＳ Ｐゴシック" charset="-128"/>
                <a:cs typeface="Arial"/>
                <a:sym typeface="Helv" charset="0"/>
                <a:hlinkClick r:id="rId5"/>
              </a:endParaRPr>
            </a:p>
          </p:txBody>
        </p:sp>
        <p:pic>
          <p:nvPicPr>
            <p:cNvPr id="36" name="Picture 3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19041" y="3259931"/>
              <a:ext cx="543476" cy="543476"/>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19041" y="2642601"/>
              <a:ext cx="543476" cy="543476"/>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19041" y="3935655"/>
              <a:ext cx="543476" cy="543476"/>
            </a:xfrm>
            <a:prstGeom prst="rect">
              <a:avLst/>
            </a:prstGeom>
          </p:spPr>
        </p:pic>
        <p:pic>
          <p:nvPicPr>
            <p:cNvPr id="39" name="Picture 4"/>
            <p:cNvPicPr>
              <a:picLocks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566261" y="2767368"/>
              <a:ext cx="215999" cy="18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
            <p:cNvPicPr>
              <a:picLocks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560876" y="3781579"/>
              <a:ext cx="216000" cy="17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p:cNvPicPr>
              <a:picLocks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66260" y="3105612"/>
              <a:ext cx="216000" cy="179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7"/>
            <p:cNvPicPr>
              <a:picLocks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566260" y="3443335"/>
              <a:ext cx="216000" cy="18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 name="Group 42"/>
            <p:cNvGrpSpPr>
              <a:grpSpLocks noChangeAspect="1"/>
            </p:cNvGrpSpPr>
            <p:nvPr/>
          </p:nvGrpSpPr>
          <p:grpSpPr>
            <a:xfrm>
              <a:off x="4557406" y="4119300"/>
              <a:ext cx="224854" cy="223201"/>
              <a:chOff x="2329352" y="7962766"/>
              <a:chExt cx="1092932" cy="1036143"/>
            </a:xfrm>
          </p:grpSpPr>
          <p:sp>
            <p:nvSpPr>
              <p:cNvPr id="44" name="Oval 43"/>
              <p:cNvSpPr>
                <a:spLocks noChangeAspect="1"/>
              </p:cNvSpPr>
              <p:nvPr/>
            </p:nvSpPr>
            <p:spPr>
              <a:xfrm>
                <a:off x="2329352" y="7962766"/>
                <a:ext cx="540001" cy="539999"/>
              </a:xfrm>
              <a:prstGeom prst="ellipse">
                <a:avLst/>
              </a:prstGeom>
              <a:solidFill>
                <a:srgbClr val="4EA2F6"/>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45" name="Oval 44"/>
              <p:cNvSpPr>
                <a:spLocks noChangeAspect="1"/>
              </p:cNvSpPr>
              <p:nvPr/>
            </p:nvSpPr>
            <p:spPr>
              <a:xfrm>
                <a:off x="2413091" y="8626382"/>
                <a:ext cx="372528" cy="372527"/>
              </a:xfrm>
              <a:prstGeom prst="ellipse">
                <a:avLst/>
              </a:prstGeom>
              <a:solidFill>
                <a:srgbClr val="4EA2F6"/>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46" name="Oval 45"/>
              <p:cNvSpPr>
                <a:spLocks noChangeAspect="1"/>
              </p:cNvSpPr>
              <p:nvPr/>
            </p:nvSpPr>
            <p:spPr>
              <a:xfrm>
                <a:off x="3042329" y="8481838"/>
                <a:ext cx="288002" cy="287998"/>
              </a:xfrm>
              <a:prstGeom prst="ellipse">
                <a:avLst/>
              </a:prstGeom>
              <a:solidFill>
                <a:srgbClr val="4EA2F6"/>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47" name="Oval 46"/>
              <p:cNvSpPr>
                <a:spLocks noChangeAspect="1"/>
              </p:cNvSpPr>
              <p:nvPr/>
            </p:nvSpPr>
            <p:spPr>
              <a:xfrm>
                <a:off x="3163242" y="8040583"/>
                <a:ext cx="259042" cy="259035"/>
              </a:xfrm>
              <a:prstGeom prst="ellipse">
                <a:avLst/>
              </a:prstGeom>
              <a:solidFill>
                <a:srgbClr val="4EA2F6"/>
              </a:solidFill>
              <a:ln w="12700" cap="flat" cmpd="sng" algn="ctr">
                <a:solidFill>
                  <a:srgbClr val="FFFFFF"/>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48" name="Rectangle 47"/>
              <p:cNvSpPr/>
              <p:nvPr/>
            </p:nvSpPr>
            <p:spPr>
              <a:xfrm>
                <a:off x="2785615" y="8121042"/>
                <a:ext cx="480220" cy="73792"/>
              </a:xfrm>
              <a:prstGeom prst="rect">
                <a:avLst/>
              </a:prstGeom>
              <a:solidFill>
                <a:srgbClr val="4EA2F6"/>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49" name="Rectangle 48"/>
              <p:cNvSpPr/>
              <p:nvPr/>
            </p:nvSpPr>
            <p:spPr>
              <a:xfrm rot="2100000">
                <a:off x="2708943" y="8400707"/>
                <a:ext cx="480220" cy="73792"/>
              </a:xfrm>
              <a:prstGeom prst="rect">
                <a:avLst/>
              </a:prstGeom>
              <a:solidFill>
                <a:srgbClr val="4EA2F6"/>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sp>
            <p:nvSpPr>
              <p:cNvPr id="50" name="Rectangle 49"/>
              <p:cNvSpPr/>
              <p:nvPr/>
            </p:nvSpPr>
            <p:spPr>
              <a:xfrm rot="5400000">
                <a:off x="2364389" y="8527689"/>
                <a:ext cx="480217" cy="73794"/>
              </a:xfrm>
              <a:prstGeom prst="rect">
                <a:avLst/>
              </a:prstGeom>
              <a:solidFill>
                <a:srgbClr val="4EA2F6"/>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350" b="0" i="0" u="none" strike="noStrike" kern="0" cap="none" spc="0" normalizeH="0" baseline="0" noProof="0" smtClean="0">
                  <a:ln>
                    <a:noFill/>
                  </a:ln>
                  <a:solidFill>
                    <a:srgbClr val="FFFFFF"/>
                  </a:solidFill>
                  <a:effectLst/>
                  <a:uLnTx/>
                  <a:uFillTx/>
                  <a:latin typeface="Arial"/>
                  <a:ea typeface="+mn-ea"/>
                  <a:cs typeface="Arial"/>
                </a:endParaRPr>
              </a:p>
            </p:txBody>
          </p:sp>
        </p:grpSp>
      </p:grpSp>
    </p:spTree>
    <p:extLst>
      <p:ext uri="{BB962C8B-B14F-4D97-AF65-F5344CB8AC3E}">
        <p14:creationId xmlns:p14="http://schemas.microsoft.com/office/powerpoint/2010/main" val="38114724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78"/>
          <p:cNvSpPr>
            <a:spLocks noChangeArrowheads="1"/>
          </p:cNvSpPr>
          <p:nvPr/>
        </p:nvSpPr>
        <p:spPr bwMode="auto">
          <a:xfrm>
            <a:off x="3309938" y="865585"/>
            <a:ext cx="1112593" cy="515540"/>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350" dirty="0" smtClean="0">
                <a:solidFill>
                  <a:srgbClr val="000000"/>
                </a:solidFill>
                <a:latin typeface="Helvetica Light"/>
                <a:cs typeface="Helvetica Light"/>
                <a:sym typeface="Helvetica Neue"/>
              </a:rPr>
              <a:t>Core </a:t>
            </a:r>
            <a:r>
              <a:rPr lang="en-US" altLang="en-US" sz="1350" dirty="0">
                <a:solidFill>
                  <a:srgbClr val="000000"/>
                </a:solidFill>
                <a:latin typeface="Helvetica Light"/>
                <a:cs typeface="Helvetica Light"/>
                <a:sym typeface="Helvetica Neue"/>
              </a:rPr>
              <a:t>IT</a:t>
            </a:r>
          </a:p>
        </p:txBody>
      </p:sp>
      <p:sp>
        <p:nvSpPr>
          <p:cNvPr id="4" name="Shape 79"/>
          <p:cNvSpPr>
            <a:spLocks noChangeArrowheads="1"/>
          </p:cNvSpPr>
          <p:nvPr/>
        </p:nvSpPr>
        <p:spPr bwMode="auto">
          <a:xfrm>
            <a:off x="317302" y="529462"/>
            <a:ext cx="5985272" cy="28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79" tIns="26779" rIns="26779" bIns="26779"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500" dirty="0">
                <a:solidFill>
                  <a:srgbClr val="000000"/>
                </a:solidFill>
                <a:latin typeface="Helvetica Neue Light"/>
                <a:ea typeface="Helvetica Neue Light"/>
                <a:cs typeface="Helvetica Neue Light"/>
                <a:sym typeface="Helvetica Neue Light"/>
              </a:rPr>
              <a:t>Today’s apps must keep up with the speed of the app revolution.</a:t>
            </a:r>
          </a:p>
        </p:txBody>
      </p:sp>
      <p:sp>
        <p:nvSpPr>
          <p:cNvPr id="5" name="Shape 80"/>
          <p:cNvSpPr txBox="1">
            <a:spLocks/>
          </p:cNvSpPr>
          <p:nvPr/>
        </p:nvSpPr>
        <p:spPr>
          <a:xfrm>
            <a:off x="310159" y="210551"/>
            <a:ext cx="6203156" cy="382191"/>
          </a:xfrm>
          <a:prstGeom prst="rect">
            <a:avLst/>
          </a:prstGeom>
        </p:spPr>
        <p:txBody>
          <a:bodyPr vert="horz" wrap="square" lIns="0" tIns="0" rIns="0" bIns="0" rtlCol="0" anchor="t" anchorCtr="0">
            <a:spAutoFit/>
          </a:bodyPr>
          <a:lstStyle>
            <a:lvl1pPr algn="l" defTabSz="914400" rtl="0" eaLnBrk="1" latinLnBrk="0" hangingPunct="1">
              <a:lnSpc>
                <a:spcPts val="3000"/>
              </a:lnSpc>
              <a:spcBef>
                <a:spcPct val="0"/>
              </a:spcBef>
              <a:buNone/>
              <a:defRPr sz="2800" kern="1200" baseline="0">
                <a:solidFill>
                  <a:schemeClr val="accent4"/>
                </a:solidFill>
                <a:latin typeface="Helvetica" charset="0"/>
                <a:ea typeface="Helvetica" charset="0"/>
                <a:cs typeface="Helvetica" charset="0"/>
              </a:defRPr>
            </a:lvl1pPr>
          </a:lstStyle>
          <a:p>
            <a:pPr defTabSz="307181"/>
            <a:r>
              <a:rPr lang="en-US" altLang="en-US" sz="2475" smtClean="0"/>
              <a:t>Timing is critical…</a:t>
            </a:r>
            <a:endParaRPr lang="en-US" altLang="en-US" sz="2475" dirty="0"/>
          </a:p>
        </p:txBody>
      </p:sp>
      <p:sp>
        <p:nvSpPr>
          <p:cNvPr id="7" name="Shape 82"/>
          <p:cNvSpPr>
            <a:spLocks noChangeShapeType="1"/>
          </p:cNvSpPr>
          <p:nvPr/>
        </p:nvSpPr>
        <p:spPr bwMode="auto">
          <a:xfrm flipH="1">
            <a:off x="3755231" y="1462088"/>
            <a:ext cx="0" cy="3144441"/>
          </a:xfrm>
          <a:prstGeom prst="line">
            <a:avLst/>
          </a:prstGeom>
          <a:noFill/>
          <a:ln w="25400">
            <a:solidFill>
              <a:srgbClr val="043E68"/>
            </a:solidFill>
            <a:miter lim="400000"/>
            <a:headEnd/>
            <a:tailEnd/>
          </a:ln>
          <a:extLst>
            <a:ext uri="{909E8E84-426E-40DD-AFC4-6F175D3DCCD1}">
              <a14:hiddenFill xmlns:a14="http://schemas.microsoft.com/office/drawing/2010/main">
                <a:noFill/>
              </a14:hiddenFill>
            </a:ext>
          </a:extLst>
        </p:spPr>
        <p:txBody>
          <a:bodyPr lIns="0" tIns="0" rIns="0" bIns="0"/>
          <a:lstStyle/>
          <a:p>
            <a:pPr eaLnBrk="0" fontAlgn="base" hangingPunct="0">
              <a:spcBef>
                <a:spcPct val="0"/>
              </a:spcBef>
              <a:spcAft>
                <a:spcPct val="0"/>
              </a:spcAft>
            </a:pPr>
            <a:endParaRPr lang="en-US" sz="1350">
              <a:solidFill>
                <a:srgbClr val="000000"/>
              </a:solidFill>
              <a:latin typeface="Arial" panose="020B0604020202020204" pitchFamily="34" charset="0"/>
              <a:cs typeface="Arial" panose="020B0604020202020204" pitchFamily="34" charset="0"/>
            </a:endParaRPr>
          </a:p>
        </p:txBody>
      </p:sp>
      <p:sp>
        <p:nvSpPr>
          <p:cNvPr id="8" name="Shape 83"/>
          <p:cNvSpPr/>
          <p:nvPr/>
        </p:nvSpPr>
        <p:spPr>
          <a:xfrm>
            <a:off x="3921919" y="1527067"/>
            <a:ext cx="2960144" cy="646331"/>
          </a:xfrm>
          <a:prstGeom prst="rect">
            <a:avLst/>
          </a:prstGeom>
          <a:ln w="12700">
            <a:miter lim="400000"/>
          </a:ln>
          <a:extLst>
            <a:ext uri="{C572A759-6A51-4108-AA02-DFA0A04FC94B}"/>
          </a:extLst>
        </p:spPr>
        <p:txBody>
          <a:bodyPr wrap="square" lIns="0" tIns="0" rIns="0" bIns="0" anchor="ctr">
            <a:spAutoFit/>
          </a:bodyPr>
          <a:lstStyle/>
          <a:p>
            <a:pPr defTabSz="241018" eaLnBrk="0" fontAlgn="base" hangingPunct="0">
              <a:spcBef>
                <a:spcPct val="0"/>
              </a:spcBef>
              <a:spcAft>
                <a:spcPct val="0"/>
              </a:spcAft>
              <a:defRPr sz="1800"/>
            </a:pPr>
            <a:r>
              <a:rPr sz="1050" b="1" dirty="0">
                <a:solidFill>
                  <a:srgbClr val="043E68"/>
                </a:solidFill>
                <a:ea typeface="+mj-ea"/>
                <a:cs typeface="+mj-cs"/>
                <a:sym typeface="Helvetica Neue"/>
              </a:rPr>
              <a:t>Benefits</a:t>
            </a:r>
            <a:endParaRPr sz="1050" dirty="0">
              <a:solidFill>
                <a:srgbClr val="043E68"/>
              </a:solidFill>
              <a:ea typeface="+mj-ea"/>
              <a:cs typeface="+mj-cs"/>
              <a:sym typeface="Helvetica Neue"/>
            </a:endParaRPr>
          </a:p>
          <a:p>
            <a:pPr defTabSz="241018"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Fully customizable.</a:t>
            </a:r>
          </a:p>
          <a:p>
            <a:pPr defTabSz="241018" eaLnBrk="0" fontAlgn="base" hangingPunct="0">
              <a:spcBef>
                <a:spcPct val="0"/>
              </a:spcBef>
              <a:spcAft>
                <a:spcPct val="0"/>
              </a:spcAft>
              <a:defRPr sz="1800"/>
            </a:pPr>
            <a:r>
              <a:rPr sz="1050" dirty="0" smtClean="0">
                <a:solidFill>
                  <a:srgbClr val="000000"/>
                </a:solidFill>
                <a:latin typeface="Helvetica Neue Light"/>
                <a:ea typeface="Helvetica Neue Light"/>
                <a:cs typeface="Helvetica Neue Light"/>
                <a:sym typeface="Helvetica Neue Light"/>
              </a:rPr>
              <a:t>Necessary </a:t>
            </a:r>
            <a:r>
              <a:rPr sz="1050" dirty="0">
                <a:solidFill>
                  <a:srgbClr val="000000"/>
                </a:solidFill>
                <a:latin typeface="Helvetica Neue Light"/>
                <a:ea typeface="Helvetica Neue Light"/>
                <a:cs typeface="Helvetica Neue Light"/>
                <a:sym typeface="Helvetica Neue Light"/>
              </a:rPr>
              <a:t>for </a:t>
            </a:r>
            <a:r>
              <a:rPr lang="fr-FR" sz="1050" dirty="0" smtClean="0">
                <a:solidFill>
                  <a:srgbClr val="000000"/>
                </a:solidFill>
                <a:latin typeface="Helvetica Neue Light"/>
                <a:ea typeface="Helvetica Neue Light"/>
                <a:cs typeface="Helvetica Neue Light"/>
                <a:sym typeface="Helvetica Neue Light"/>
              </a:rPr>
              <a:t>some Business Critical </a:t>
            </a:r>
            <a:r>
              <a:rPr sz="1050" dirty="0" smtClean="0">
                <a:solidFill>
                  <a:srgbClr val="000000"/>
                </a:solidFill>
                <a:latin typeface="Helvetica Neue Light"/>
                <a:ea typeface="Helvetica Neue Light"/>
                <a:cs typeface="Helvetica Neue Light"/>
                <a:sym typeface="Helvetica Neue Light"/>
              </a:rPr>
              <a:t>solutions.</a:t>
            </a:r>
            <a:endParaRPr sz="1050" dirty="0">
              <a:solidFill>
                <a:srgbClr val="000000"/>
              </a:solidFill>
              <a:latin typeface="Helvetica Neue Light"/>
              <a:ea typeface="Helvetica Neue Light"/>
              <a:cs typeface="Helvetica Neue Light"/>
              <a:sym typeface="Helvetica Neue Light"/>
            </a:endParaRPr>
          </a:p>
          <a:p>
            <a:pPr defTabSz="241018" eaLnBrk="0" fontAlgn="base" hangingPunct="0">
              <a:spcBef>
                <a:spcPct val="0"/>
              </a:spcBef>
              <a:spcAft>
                <a:spcPct val="0"/>
              </a:spcAft>
              <a:defRPr sz="1800"/>
            </a:pPr>
            <a:r>
              <a:rPr lang="fr-FR" sz="1050" dirty="0" err="1" smtClean="0">
                <a:solidFill>
                  <a:srgbClr val="000000"/>
                </a:solidFill>
                <a:latin typeface="Helvetica Neue Light"/>
                <a:ea typeface="Helvetica Neue Light"/>
                <a:cs typeface="Helvetica Neue Light"/>
                <a:sym typeface="Helvetica Neue Light"/>
              </a:rPr>
              <a:t>Leverage</a:t>
            </a:r>
            <a:r>
              <a:rPr lang="fr-FR" sz="1050" dirty="0" smtClean="0">
                <a:solidFill>
                  <a:srgbClr val="000000"/>
                </a:solidFill>
                <a:latin typeface="Helvetica Neue Light"/>
                <a:ea typeface="Helvetica Neue Light"/>
                <a:cs typeface="Helvetica Neue Light"/>
                <a:sym typeface="Helvetica Neue Light"/>
              </a:rPr>
              <a:t> </a:t>
            </a:r>
            <a:r>
              <a:rPr sz="1050" dirty="0" smtClean="0">
                <a:solidFill>
                  <a:srgbClr val="000000"/>
                </a:solidFill>
                <a:latin typeface="Helvetica Neue Light"/>
                <a:ea typeface="Helvetica Neue Light"/>
                <a:cs typeface="Helvetica Neue Light"/>
                <a:sym typeface="Helvetica Neue Light"/>
              </a:rPr>
              <a:t>Existing </a:t>
            </a:r>
            <a:r>
              <a:rPr sz="1050" dirty="0">
                <a:solidFill>
                  <a:srgbClr val="000000"/>
                </a:solidFill>
                <a:latin typeface="Helvetica Neue Light"/>
                <a:ea typeface="Helvetica Neue Light"/>
                <a:cs typeface="Helvetica Neue Light"/>
                <a:sym typeface="Helvetica Neue Light"/>
              </a:rPr>
              <a:t>Investments.</a:t>
            </a:r>
          </a:p>
        </p:txBody>
      </p:sp>
      <p:sp>
        <p:nvSpPr>
          <p:cNvPr id="9" name="Shape 84"/>
          <p:cNvSpPr/>
          <p:nvPr/>
        </p:nvSpPr>
        <p:spPr>
          <a:xfrm>
            <a:off x="3923110" y="2376488"/>
            <a:ext cx="3103332" cy="867966"/>
          </a:xfrm>
          <a:prstGeom prst="rect">
            <a:avLst/>
          </a:prstGeom>
          <a:ln w="12700">
            <a:miter lim="400000"/>
          </a:ln>
          <a:extLst>
            <a:ext uri="{C572A759-6A51-4108-AA02-DFA0A04FC94B}"/>
          </a:extLst>
        </p:spPr>
        <p:txBody>
          <a:bodyPr lIns="0" tIns="0" rIns="0" bIns="0" anchor="ctr"/>
          <a:lstStyle/>
          <a:p>
            <a:pPr defTabSz="241018" eaLnBrk="0" fontAlgn="base" hangingPunct="0">
              <a:spcBef>
                <a:spcPct val="0"/>
              </a:spcBef>
              <a:spcAft>
                <a:spcPct val="0"/>
              </a:spcAft>
              <a:defRPr sz="1800"/>
            </a:pPr>
            <a:r>
              <a:rPr sz="1050" b="1" dirty="0">
                <a:solidFill>
                  <a:srgbClr val="043E68"/>
                </a:solidFill>
                <a:ea typeface="+mj-ea"/>
                <a:cs typeface="+mj-cs"/>
                <a:sym typeface="Helvetica Neue"/>
              </a:rPr>
              <a:t>Time Commitment</a:t>
            </a:r>
            <a:endParaRPr sz="1050" dirty="0">
              <a:solidFill>
                <a:srgbClr val="043E68"/>
              </a:solidFill>
              <a:ea typeface="+mj-ea"/>
              <a:cs typeface="+mj-cs"/>
              <a:sym typeface="Helvetica Neue"/>
            </a:endParaRPr>
          </a:p>
          <a:p>
            <a:pPr defTabSz="241018"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Weeks to setup and deploy.</a:t>
            </a:r>
          </a:p>
          <a:p>
            <a:pPr defTabSz="241018"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Maintenance/upgrades of hardware and software.</a:t>
            </a:r>
          </a:p>
        </p:txBody>
      </p:sp>
      <p:sp>
        <p:nvSpPr>
          <p:cNvPr id="10" name="Shape 85"/>
          <p:cNvSpPr>
            <a:spLocks noChangeShapeType="1"/>
          </p:cNvSpPr>
          <p:nvPr/>
        </p:nvSpPr>
        <p:spPr bwMode="auto">
          <a:xfrm flipH="1">
            <a:off x="1357313" y="4610100"/>
            <a:ext cx="6432947" cy="0"/>
          </a:xfrm>
          <a:prstGeom prst="line">
            <a:avLst/>
          </a:prstGeom>
          <a:noFill/>
          <a:ln w="25400">
            <a:solidFill>
              <a:srgbClr val="000000"/>
            </a:solidFill>
            <a:miter lim="400000"/>
            <a:headEnd type="arrow" w="med" len="med"/>
            <a:tailEnd type="arrow" w="med" len="med"/>
          </a:ln>
          <a:extLst>
            <a:ext uri="{909E8E84-426E-40DD-AFC4-6F175D3DCCD1}">
              <a14:hiddenFill xmlns:a14="http://schemas.microsoft.com/office/drawing/2010/main">
                <a:noFill/>
              </a14:hiddenFill>
            </a:ext>
          </a:extLst>
        </p:spPr>
        <p:txBody>
          <a:bodyPr lIns="0" tIns="0" rIns="0" bIns="0"/>
          <a:lstStyle/>
          <a:p>
            <a:pPr eaLnBrk="0" fontAlgn="base" hangingPunct="0">
              <a:spcBef>
                <a:spcPct val="0"/>
              </a:spcBef>
              <a:spcAft>
                <a:spcPct val="0"/>
              </a:spcAft>
            </a:pPr>
            <a:endParaRPr lang="en-US" sz="1350">
              <a:solidFill>
                <a:srgbClr val="000000"/>
              </a:solidFill>
              <a:latin typeface="Arial" panose="020B0604020202020204" pitchFamily="34" charset="0"/>
              <a:cs typeface="Arial" panose="020B0604020202020204" pitchFamily="34" charset="0"/>
            </a:endParaRPr>
          </a:p>
        </p:txBody>
      </p:sp>
      <p:sp>
        <p:nvSpPr>
          <p:cNvPr id="11" name="Shape 86"/>
          <p:cNvSpPr>
            <a:spLocks noChangeArrowheads="1"/>
          </p:cNvSpPr>
          <p:nvPr/>
        </p:nvSpPr>
        <p:spPr bwMode="auto">
          <a:xfrm>
            <a:off x="1462087" y="4363642"/>
            <a:ext cx="1720454" cy="3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defTabSz="530225">
              <a:defRPr>
                <a:solidFill>
                  <a:schemeClr val="tx1"/>
                </a:solidFill>
                <a:latin typeface="Arial" panose="020B0604020202020204" pitchFamily="34" charset="0"/>
                <a:cs typeface="Arial" panose="020B0604020202020204" pitchFamily="34" charset="0"/>
              </a:defRPr>
            </a:lvl1pPr>
            <a:lvl2pPr marL="742950" indent="-285750" defTabSz="530225">
              <a:defRPr>
                <a:solidFill>
                  <a:schemeClr val="tx1"/>
                </a:solidFill>
                <a:latin typeface="Arial" panose="020B0604020202020204" pitchFamily="34" charset="0"/>
                <a:cs typeface="Arial" panose="020B0604020202020204" pitchFamily="34" charset="0"/>
              </a:defRPr>
            </a:lvl2pPr>
            <a:lvl3pPr marL="1143000" indent="-228600" defTabSz="530225">
              <a:defRPr>
                <a:solidFill>
                  <a:schemeClr val="tx1"/>
                </a:solidFill>
                <a:latin typeface="Arial" panose="020B0604020202020204" pitchFamily="34" charset="0"/>
                <a:cs typeface="Arial" panose="020B0604020202020204" pitchFamily="34" charset="0"/>
              </a:defRPr>
            </a:lvl3pPr>
            <a:lvl4pPr marL="1600200" indent="-228600" defTabSz="530225">
              <a:defRPr>
                <a:solidFill>
                  <a:schemeClr val="tx1"/>
                </a:solidFill>
                <a:latin typeface="Arial" panose="020B0604020202020204" pitchFamily="34" charset="0"/>
                <a:cs typeface="Arial" panose="020B0604020202020204" pitchFamily="34" charset="0"/>
              </a:defRPr>
            </a:lvl4pPr>
            <a:lvl5pPr marL="2057400" indent="-228600" defTabSz="530225">
              <a:defRPr>
                <a:solidFill>
                  <a:schemeClr val="tx1"/>
                </a:solidFill>
                <a:latin typeface="Arial" panose="020B0604020202020204" pitchFamily="34" charset="0"/>
                <a:cs typeface="Arial" panose="020B0604020202020204" pitchFamily="34" charset="0"/>
              </a:defRPr>
            </a:lvl5pPr>
            <a:lvl6pPr marL="25146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050">
                <a:solidFill>
                  <a:srgbClr val="000000"/>
                </a:solidFill>
                <a:latin typeface="Helvetica Light"/>
                <a:cs typeface="Helvetica Light"/>
                <a:sym typeface="Helvetica Neue"/>
              </a:rPr>
              <a:t>Time to initial deployment</a:t>
            </a:r>
          </a:p>
        </p:txBody>
      </p:sp>
      <p:sp>
        <p:nvSpPr>
          <p:cNvPr id="12" name="Shape 87"/>
          <p:cNvSpPr/>
          <p:nvPr/>
        </p:nvSpPr>
        <p:spPr>
          <a:xfrm>
            <a:off x="3661172" y="4531519"/>
            <a:ext cx="171450" cy="1714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E68"/>
          </a:soli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latin typeface="Arial" panose="020B0604020202020204" pitchFamily="34" charset="0"/>
              <a:cs typeface="Arial" panose="020B0604020202020204" pitchFamily="34" charset="0"/>
            </a:endParaRPr>
          </a:p>
        </p:txBody>
      </p:sp>
      <p:grpSp>
        <p:nvGrpSpPr>
          <p:cNvPr id="13" name="Group 90"/>
          <p:cNvGrpSpPr>
            <a:grpSpLocks/>
          </p:cNvGrpSpPr>
          <p:nvPr/>
        </p:nvGrpSpPr>
        <p:grpSpPr bwMode="auto">
          <a:xfrm>
            <a:off x="1376363" y="1014412"/>
            <a:ext cx="1283678" cy="336948"/>
            <a:chOff x="0" y="-2"/>
            <a:chExt cx="2433657" cy="638611"/>
          </a:xfrm>
        </p:grpSpPr>
        <p:sp>
          <p:nvSpPr>
            <p:cNvPr id="14" name="Shape 88"/>
            <p:cNvSpPr>
              <a:spLocks noChangeArrowheads="1"/>
            </p:cNvSpPr>
            <p:nvPr/>
          </p:nvSpPr>
          <p:spPr bwMode="auto">
            <a:xfrm>
              <a:off x="380955" y="-2"/>
              <a:ext cx="2052702" cy="63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825" dirty="0">
                  <a:solidFill>
                    <a:srgbClr val="000000"/>
                  </a:solidFill>
                  <a:latin typeface="Helvetica Neue Light"/>
                  <a:ea typeface="Helvetica Neue Light"/>
                  <a:cs typeface="Helvetica Neue Light"/>
                  <a:sym typeface="Helvetica Neue Light"/>
                </a:rPr>
                <a:t>Customer Managed</a:t>
              </a:r>
            </a:p>
          </p:txBody>
        </p:sp>
        <p:sp>
          <p:nvSpPr>
            <p:cNvPr id="15" name="Shape 89"/>
            <p:cNvSpPr>
              <a:spLocks noChangeArrowheads="1"/>
            </p:cNvSpPr>
            <p:nvPr/>
          </p:nvSpPr>
          <p:spPr bwMode="auto">
            <a:xfrm>
              <a:off x="0" y="218077"/>
              <a:ext cx="202454" cy="202455"/>
            </a:xfrm>
            <a:custGeom>
              <a:avLst/>
              <a:gdLst>
                <a:gd name="T0" fmla="*/ 101227 w 19679"/>
                <a:gd name="T1" fmla="*/ 101228 h 19679"/>
                <a:gd name="T2" fmla="*/ 101227 w 19679"/>
                <a:gd name="T3" fmla="*/ 101228 h 19679"/>
                <a:gd name="T4" fmla="*/ 101227 w 19679"/>
                <a:gd name="T5" fmla="*/ 101228 h 19679"/>
                <a:gd name="T6" fmla="*/ 101227 w 19679"/>
                <a:gd name="T7" fmla="*/ 101228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cs typeface="Helvetica Light"/>
              </a:endParaRPr>
            </a:p>
          </p:txBody>
        </p:sp>
      </p:grpSp>
      <p:sp>
        <p:nvSpPr>
          <p:cNvPr id="16" name="Shape 91"/>
          <p:cNvSpPr>
            <a:spLocks noChangeArrowheads="1"/>
          </p:cNvSpPr>
          <p:nvPr/>
        </p:nvSpPr>
        <p:spPr bwMode="auto">
          <a:xfrm>
            <a:off x="3125392" y="4718448"/>
            <a:ext cx="121086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Weeks</a:t>
            </a:r>
          </a:p>
        </p:txBody>
      </p:sp>
      <p:sp>
        <p:nvSpPr>
          <p:cNvPr id="17" name="Shape 92"/>
          <p:cNvSpPr>
            <a:spLocks noChangeArrowheads="1"/>
          </p:cNvSpPr>
          <p:nvPr/>
        </p:nvSpPr>
        <p:spPr bwMode="auto">
          <a:xfrm>
            <a:off x="4185048" y="4718448"/>
            <a:ext cx="121086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Days</a:t>
            </a:r>
          </a:p>
        </p:txBody>
      </p:sp>
      <p:grpSp>
        <p:nvGrpSpPr>
          <p:cNvPr id="18" name="Group 102"/>
          <p:cNvGrpSpPr>
            <a:grpSpLocks/>
          </p:cNvGrpSpPr>
          <p:nvPr/>
        </p:nvGrpSpPr>
        <p:grpSpPr bwMode="auto">
          <a:xfrm>
            <a:off x="2351485" y="1460898"/>
            <a:ext cx="1228725" cy="2550319"/>
            <a:chOff x="1846655" y="1060322"/>
            <a:chExt cx="2329204" cy="4834894"/>
          </a:xfrm>
        </p:grpSpPr>
        <p:sp>
          <p:nvSpPr>
            <p:cNvPr id="19" name="Shape 93"/>
            <p:cNvSpPr>
              <a:spLocks noChangeArrowheads="1"/>
            </p:cNvSpPr>
            <p:nvPr/>
          </p:nvSpPr>
          <p:spPr bwMode="auto">
            <a:xfrm>
              <a:off x="1850916" y="1060322"/>
              <a:ext cx="2320684"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Code</a:t>
              </a:r>
            </a:p>
          </p:txBody>
        </p:sp>
        <p:sp>
          <p:nvSpPr>
            <p:cNvPr id="20" name="Shape 94"/>
            <p:cNvSpPr>
              <a:spLocks noChangeArrowheads="1"/>
            </p:cNvSpPr>
            <p:nvPr/>
          </p:nvSpPr>
          <p:spPr bwMode="auto">
            <a:xfrm>
              <a:off x="1853475" y="1606944"/>
              <a:ext cx="231556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Data</a:t>
              </a:r>
            </a:p>
          </p:txBody>
        </p:sp>
        <p:sp>
          <p:nvSpPr>
            <p:cNvPr id="21" name="Shape 95"/>
            <p:cNvSpPr>
              <a:spLocks noChangeArrowheads="1"/>
            </p:cNvSpPr>
            <p:nvPr/>
          </p:nvSpPr>
          <p:spPr bwMode="auto">
            <a:xfrm>
              <a:off x="1854529" y="2153567"/>
              <a:ext cx="2313458"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Runtime</a:t>
              </a:r>
            </a:p>
          </p:txBody>
        </p:sp>
        <p:sp>
          <p:nvSpPr>
            <p:cNvPr id="22" name="Shape 96"/>
            <p:cNvSpPr>
              <a:spLocks noChangeArrowheads="1"/>
            </p:cNvSpPr>
            <p:nvPr/>
          </p:nvSpPr>
          <p:spPr bwMode="auto">
            <a:xfrm>
              <a:off x="1853928" y="2700190"/>
              <a:ext cx="231466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Middleware</a:t>
              </a:r>
            </a:p>
          </p:txBody>
        </p:sp>
        <p:sp>
          <p:nvSpPr>
            <p:cNvPr id="23" name="Shape 97"/>
            <p:cNvSpPr>
              <a:spLocks noChangeArrowheads="1"/>
            </p:cNvSpPr>
            <p:nvPr/>
          </p:nvSpPr>
          <p:spPr bwMode="auto">
            <a:xfrm>
              <a:off x="1847773" y="3246813"/>
              <a:ext cx="232697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OS</a:t>
              </a:r>
            </a:p>
          </p:txBody>
        </p:sp>
        <p:sp>
          <p:nvSpPr>
            <p:cNvPr id="24" name="Shape 98"/>
            <p:cNvSpPr>
              <a:spLocks noChangeArrowheads="1"/>
            </p:cNvSpPr>
            <p:nvPr/>
          </p:nvSpPr>
          <p:spPr bwMode="auto">
            <a:xfrm>
              <a:off x="1854143" y="3793435"/>
              <a:ext cx="2314230"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Virtualization</a:t>
              </a:r>
            </a:p>
          </p:txBody>
        </p:sp>
        <p:sp>
          <p:nvSpPr>
            <p:cNvPr id="25" name="Shape 99"/>
            <p:cNvSpPr>
              <a:spLocks noChangeArrowheads="1"/>
            </p:cNvSpPr>
            <p:nvPr/>
          </p:nvSpPr>
          <p:spPr bwMode="auto">
            <a:xfrm>
              <a:off x="1846655" y="4340058"/>
              <a:ext cx="232920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Servers</a:t>
              </a:r>
            </a:p>
          </p:txBody>
        </p:sp>
        <p:sp>
          <p:nvSpPr>
            <p:cNvPr id="26" name="Shape 100"/>
            <p:cNvSpPr>
              <a:spLocks noChangeArrowheads="1"/>
            </p:cNvSpPr>
            <p:nvPr/>
          </p:nvSpPr>
          <p:spPr bwMode="auto">
            <a:xfrm>
              <a:off x="1853955" y="4886680"/>
              <a:ext cx="231460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Storage</a:t>
              </a:r>
            </a:p>
          </p:txBody>
        </p:sp>
        <p:sp>
          <p:nvSpPr>
            <p:cNvPr id="27" name="Shape 101"/>
            <p:cNvSpPr>
              <a:spLocks noChangeArrowheads="1"/>
            </p:cNvSpPr>
            <p:nvPr/>
          </p:nvSpPr>
          <p:spPr bwMode="auto">
            <a:xfrm>
              <a:off x="1851963" y="5433304"/>
              <a:ext cx="231859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Networking</a:t>
              </a:r>
            </a:p>
          </p:txBody>
        </p:sp>
      </p:grpSp>
      <p:sp>
        <p:nvSpPr>
          <p:cNvPr id="28" name="Shape 103"/>
          <p:cNvSpPr>
            <a:spLocks noChangeArrowheads="1"/>
          </p:cNvSpPr>
          <p:nvPr/>
        </p:nvSpPr>
        <p:spPr bwMode="auto">
          <a:xfrm>
            <a:off x="5343525" y="4718448"/>
            <a:ext cx="1210866"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Minutes</a:t>
            </a:r>
          </a:p>
        </p:txBody>
      </p:sp>
    </p:spTree>
    <p:extLst>
      <p:ext uri="{BB962C8B-B14F-4D97-AF65-F5344CB8AC3E}">
        <p14:creationId xmlns:p14="http://schemas.microsoft.com/office/powerpoint/2010/main" val="1541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7"/>
                                        </p:tgtEl>
                                        <p:attrNameLst>
                                          <p:attrName>style.visibility</p:attrName>
                                        </p:attrNameLst>
                                      </p:cBhvr>
                                      <p:to>
                                        <p:strVal val="visible"/>
                                      </p:to>
                                    </p:set>
                                    <p:animEffect transition="in" filter="wipe(down)">
                                      <p:cBhvr>
                                        <p:cTn id="7" dur="400"/>
                                        <p:tgtEl>
                                          <p:spTgt spid="7"/>
                                        </p:tgtEl>
                                      </p:cBhvr>
                                    </p:animEffect>
                                  </p:childTnLst>
                                </p:cTn>
                              </p:par>
                            </p:childTnLst>
                          </p:cTn>
                        </p:par>
                        <p:par>
                          <p:cTn id="8" fill="hold">
                            <p:stCondLst>
                              <p:cond delay="400"/>
                            </p:stCondLst>
                            <p:childTnLst>
                              <p:par>
                                <p:cTn id="9" presetID="22" presetClass="entr" presetSubtype="4" fill="hold" grpId="0" nodeType="afterEffect">
                                  <p:stCondLst>
                                    <p:cond delay="0"/>
                                  </p:stCondLst>
                                  <p:iterate>
                                    <p:tmAbs val="0"/>
                                  </p:iterate>
                                  <p:childTnLst>
                                    <p:set>
                                      <p:cBhvr>
                                        <p:cTn id="10" fill="hold"/>
                                        <p:tgtEl>
                                          <p:spTgt spid="18"/>
                                        </p:tgtEl>
                                        <p:attrNameLst>
                                          <p:attrName>style.visibility</p:attrName>
                                        </p:attrNameLst>
                                      </p:cBhvr>
                                      <p:to>
                                        <p:strVal val="visible"/>
                                      </p:to>
                                    </p:set>
                                    <p:animEffect transition="in" filter="wipe(down)">
                                      <p:cBhvr>
                                        <p:cTn id="11" dur="400"/>
                                        <p:tgtEl>
                                          <p:spTgt spid="18"/>
                                        </p:tgtEl>
                                      </p:cBhvr>
                                    </p:animEffect>
                                  </p:childTnLst>
                                </p:cTn>
                              </p:par>
                            </p:childTnLst>
                          </p:cTn>
                        </p:par>
                        <p:par>
                          <p:cTn id="12" fill="hold">
                            <p:stCondLst>
                              <p:cond delay="800"/>
                            </p:stCondLst>
                            <p:childTnLst>
                              <p:par>
                                <p:cTn id="13" presetID="23" presetClass="entr" presetSubtype="16" fill="hold" grpId="0" nodeType="afterEffect">
                                  <p:stCondLst>
                                    <p:cond delay="0"/>
                                  </p:stCondLst>
                                  <p:iterate>
                                    <p:tmAbs val="0"/>
                                  </p:iterate>
                                  <p:childTnLst>
                                    <p:set>
                                      <p:cBhvr>
                                        <p:cTn id="14" fill="hold"/>
                                        <p:tgtEl>
                                          <p:spTgt spid="3"/>
                                        </p:tgtEl>
                                        <p:attrNameLst>
                                          <p:attrName>style.visibility</p:attrName>
                                        </p:attrNameLst>
                                      </p:cBhvr>
                                      <p:to>
                                        <p:strVal val="visible"/>
                                      </p:to>
                                    </p:set>
                                    <p:anim calcmode="lin" valueType="num">
                                      <p:cBhvr>
                                        <p:cTn id="15" dur="250" fill="hold"/>
                                        <p:tgtEl>
                                          <p:spTgt spid="3"/>
                                        </p:tgtEl>
                                        <p:attrNameLst>
                                          <p:attrName>ppt_w</p:attrName>
                                        </p:attrNameLst>
                                      </p:cBhvr>
                                      <p:tavLst>
                                        <p:tav tm="0">
                                          <p:val>
                                            <p:fltVal val="0"/>
                                          </p:val>
                                        </p:tav>
                                        <p:tav tm="100000">
                                          <p:val>
                                            <p:strVal val="#ppt_w"/>
                                          </p:val>
                                        </p:tav>
                                      </p:tavLst>
                                    </p:anim>
                                    <p:anim calcmode="lin" valueType="num">
                                      <p:cBhvr>
                                        <p:cTn id="16" dur="250" fill="hold"/>
                                        <p:tgtEl>
                                          <p:spTgt spid="3"/>
                                        </p:tgtEl>
                                        <p:attrNameLst>
                                          <p:attrName>ppt_h</p:attrName>
                                        </p:attrNameLst>
                                      </p:cBhvr>
                                      <p:tavLst>
                                        <p:tav tm="0">
                                          <p:val>
                                            <p:fltVal val="0"/>
                                          </p:val>
                                        </p:tav>
                                        <p:tav tm="100000">
                                          <p:val>
                                            <p:strVal val="#ppt_h"/>
                                          </p:val>
                                        </p:tav>
                                      </p:tavLst>
                                    </p:anim>
                                  </p:childTnLst>
                                </p:cTn>
                              </p:par>
                            </p:childTnLst>
                          </p:cTn>
                        </p:par>
                        <p:par>
                          <p:cTn id="17" fill="hold">
                            <p:stCondLst>
                              <p:cond delay="1050"/>
                            </p:stCondLst>
                            <p:childTnLst>
                              <p:par>
                                <p:cTn id="18" presetID="22" presetClass="entr" presetSubtype="8" fill="hold" grpId="0" nodeType="afterEffect">
                                  <p:stCondLst>
                                    <p:cond delay="0"/>
                                  </p:stCondLst>
                                  <p:iterate>
                                    <p:tmAbs val="0"/>
                                  </p:iterate>
                                  <p:childTnLst>
                                    <p:set>
                                      <p:cBhvr>
                                        <p:cTn id="19" fill="hold"/>
                                        <p:tgtEl>
                                          <p:spTgt spid="8"/>
                                        </p:tgtEl>
                                        <p:attrNameLst>
                                          <p:attrName>style.visibility</p:attrName>
                                        </p:attrNameLst>
                                      </p:cBhvr>
                                      <p:to>
                                        <p:strVal val="visible"/>
                                      </p:to>
                                    </p:set>
                                    <p:animEffect transition="in" filter="wipe(left)">
                                      <p:cBhvr>
                                        <p:cTn id="20" dur="300"/>
                                        <p:tgtEl>
                                          <p:spTgt spid="8"/>
                                        </p:tgtEl>
                                      </p:cBhvr>
                                    </p:animEffect>
                                  </p:childTnLst>
                                </p:cTn>
                              </p:par>
                            </p:childTnLst>
                          </p:cTn>
                        </p:par>
                        <p:par>
                          <p:cTn id="21" fill="hold">
                            <p:stCondLst>
                              <p:cond delay="1350"/>
                            </p:stCondLst>
                            <p:childTnLst>
                              <p:par>
                                <p:cTn id="22" presetID="22" presetClass="entr" presetSubtype="8" fill="hold" grpId="0" nodeType="afterEffect">
                                  <p:stCondLst>
                                    <p:cond delay="0"/>
                                  </p:stCondLst>
                                  <p:iterate>
                                    <p:tmAbs val="0"/>
                                  </p:iterate>
                                  <p:childTnLst>
                                    <p:set>
                                      <p:cBhvr>
                                        <p:cTn id="23" fill="hold"/>
                                        <p:tgtEl>
                                          <p:spTgt spid="9"/>
                                        </p:tgtEl>
                                        <p:attrNameLst>
                                          <p:attrName>style.visibility</p:attrName>
                                        </p:attrNameLst>
                                      </p:cBhvr>
                                      <p:to>
                                        <p:strVal val="visible"/>
                                      </p:to>
                                    </p:set>
                                    <p:animEffect transition="in" filter="wipe(left)">
                                      <p:cBhvr>
                                        <p:cTn id="24"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7" grpId="0" animBg="1"/>
      <p:bldP spid="8" grpId="0" animBg="1" advAuto="0"/>
      <p:bldP spid="9" grpId="0" animBg="1" advAuto="0"/>
      <p:bldP spid="18"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07"/>
          <p:cNvSpPr>
            <a:spLocks noChangeShapeType="1"/>
          </p:cNvSpPr>
          <p:nvPr/>
        </p:nvSpPr>
        <p:spPr bwMode="auto">
          <a:xfrm flipH="1">
            <a:off x="1357313" y="4610100"/>
            <a:ext cx="6432947" cy="0"/>
          </a:xfrm>
          <a:prstGeom prst="line">
            <a:avLst/>
          </a:prstGeom>
          <a:noFill/>
          <a:ln w="25400">
            <a:solidFill>
              <a:srgbClr val="000000"/>
            </a:solidFill>
            <a:miter lim="400000"/>
            <a:headEnd type="arrow" w="med" len="med"/>
            <a:tailEnd type="arrow" w="med" len="med"/>
          </a:ln>
          <a:extLst>
            <a:ext uri="{909E8E84-426E-40DD-AFC4-6F175D3DCCD1}">
              <a14:hiddenFill xmlns:a14="http://schemas.microsoft.com/office/drawing/2010/main">
                <a:noFill/>
              </a14:hiddenFill>
            </a:ext>
          </a:extLst>
        </p:spPr>
        <p:txBody>
          <a:bodyPr lIns="0" tIns="0" rIns="0" bIns="0"/>
          <a:lstStyle/>
          <a:p>
            <a:pPr eaLnBrk="0" fontAlgn="base" hangingPunct="0">
              <a:spcBef>
                <a:spcPct val="0"/>
              </a:spcBef>
              <a:spcAft>
                <a:spcPct val="0"/>
              </a:spcAft>
            </a:pPr>
            <a:endParaRPr lang="en-US" sz="1350">
              <a:solidFill>
                <a:srgbClr val="000000"/>
              </a:solidFill>
              <a:latin typeface="Arial" panose="020B0604020202020204" pitchFamily="34" charset="0"/>
              <a:cs typeface="Arial" panose="020B0604020202020204" pitchFamily="34" charset="0"/>
            </a:endParaRPr>
          </a:p>
        </p:txBody>
      </p:sp>
      <p:sp>
        <p:nvSpPr>
          <p:cNvPr id="4" name="Shape 125"/>
          <p:cNvSpPr txBox="1">
            <a:spLocks/>
          </p:cNvSpPr>
          <p:nvPr/>
        </p:nvSpPr>
        <p:spPr>
          <a:xfrm>
            <a:off x="371889" y="219491"/>
            <a:ext cx="6203156" cy="382191"/>
          </a:xfrm>
          <a:prstGeom prst="rect">
            <a:avLst/>
          </a:prstGeom>
        </p:spPr>
        <p:txBody>
          <a:bodyPr vert="horz" wrap="square" lIns="0" tIns="0" rIns="0" bIns="0" rtlCol="0" anchor="t" anchorCtr="0">
            <a:spAutoFit/>
          </a:bodyPr>
          <a:lstStyle>
            <a:lvl1pPr algn="l" defTabSz="914400" rtl="0" eaLnBrk="1" latinLnBrk="0" hangingPunct="1">
              <a:lnSpc>
                <a:spcPts val="3000"/>
              </a:lnSpc>
              <a:spcBef>
                <a:spcPct val="0"/>
              </a:spcBef>
              <a:buNone/>
              <a:defRPr sz="2800" kern="1200" baseline="0">
                <a:solidFill>
                  <a:schemeClr val="accent4"/>
                </a:solidFill>
                <a:latin typeface="Helvetica" charset="0"/>
                <a:ea typeface="Helvetica" charset="0"/>
                <a:cs typeface="Helvetica" charset="0"/>
              </a:defRPr>
            </a:lvl1pPr>
          </a:lstStyle>
          <a:p>
            <a:pPr defTabSz="307181"/>
            <a:r>
              <a:rPr lang="en-US" altLang="en-US" sz="2475" dirty="0" smtClean="0"/>
              <a:t>Timing is critical…</a:t>
            </a:r>
            <a:endParaRPr lang="en-US" altLang="en-US" sz="2475" dirty="0"/>
          </a:p>
        </p:txBody>
      </p:sp>
      <p:sp>
        <p:nvSpPr>
          <p:cNvPr id="6" name="Shape 109"/>
          <p:cNvSpPr>
            <a:spLocks noChangeShapeType="1"/>
          </p:cNvSpPr>
          <p:nvPr/>
        </p:nvSpPr>
        <p:spPr bwMode="auto">
          <a:xfrm flipH="1">
            <a:off x="4806554" y="1462088"/>
            <a:ext cx="0" cy="3144441"/>
          </a:xfrm>
          <a:prstGeom prst="line">
            <a:avLst/>
          </a:prstGeom>
          <a:noFill/>
          <a:ln w="25400">
            <a:solidFill>
              <a:srgbClr val="B3163A"/>
            </a:solidFill>
            <a:miter lim="400000"/>
            <a:headEnd/>
            <a:tailEnd/>
          </a:ln>
          <a:extLst>
            <a:ext uri="{909E8E84-426E-40DD-AFC4-6F175D3DCCD1}">
              <a14:hiddenFill xmlns:a14="http://schemas.microsoft.com/office/drawing/2010/main">
                <a:noFill/>
              </a14:hiddenFill>
            </a:ext>
          </a:extLst>
        </p:spPr>
        <p:txBody>
          <a:bodyPr lIns="0" tIns="0" rIns="0" bIns="0"/>
          <a:lstStyle/>
          <a:p>
            <a:pPr eaLnBrk="0" fontAlgn="base" hangingPunct="0">
              <a:spcBef>
                <a:spcPct val="0"/>
              </a:spcBef>
              <a:spcAft>
                <a:spcPct val="0"/>
              </a:spcAft>
            </a:pPr>
            <a:endParaRPr lang="en-US" sz="1350">
              <a:solidFill>
                <a:srgbClr val="000000"/>
              </a:solidFill>
              <a:latin typeface="Arial" panose="020B0604020202020204" pitchFamily="34" charset="0"/>
              <a:cs typeface="Arial" panose="020B0604020202020204" pitchFamily="34" charset="0"/>
            </a:endParaRPr>
          </a:p>
        </p:txBody>
      </p:sp>
      <p:sp>
        <p:nvSpPr>
          <p:cNvPr id="7" name="Shape 110"/>
          <p:cNvSpPr/>
          <p:nvPr/>
        </p:nvSpPr>
        <p:spPr>
          <a:xfrm>
            <a:off x="4973241" y="1432412"/>
            <a:ext cx="1813322" cy="646331"/>
          </a:xfrm>
          <a:prstGeom prst="rect">
            <a:avLst/>
          </a:prstGeom>
          <a:ln w="12700">
            <a:miter lim="400000"/>
          </a:ln>
          <a:extLst>
            <a:ext uri="{C572A759-6A51-4108-AA02-DFA0A04FC94B}"/>
          </a:extLst>
        </p:spPr>
        <p:txBody>
          <a:bodyPr lIns="0" tIns="0" rIns="0" bIns="0" anchor="ctr">
            <a:spAutoFit/>
          </a:bodyPr>
          <a:lstStyle/>
          <a:p>
            <a:pPr defTabSz="241031" eaLnBrk="0" fontAlgn="base" hangingPunct="0">
              <a:spcBef>
                <a:spcPct val="0"/>
              </a:spcBef>
              <a:spcAft>
                <a:spcPct val="0"/>
              </a:spcAft>
              <a:defRPr sz="1800"/>
            </a:pPr>
            <a:r>
              <a:rPr sz="1050" b="1">
                <a:solidFill>
                  <a:srgbClr val="B3163A"/>
                </a:solidFill>
                <a:ea typeface="+mj-ea"/>
                <a:cs typeface="+mj-cs"/>
                <a:sym typeface="Helvetica Neue"/>
              </a:rPr>
              <a:t>Benefits</a:t>
            </a:r>
            <a:endParaRPr sz="1050">
              <a:solidFill>
                <a:srgbClr val="B3163A"/>
              </a:solidFill>
              <a:ea typeface="+mj-ea"/>
              <a:cs typeface="+mj-cs"/>
              <a:sym typeface="Helvetica Neue"/>
            </a:endParaRPr>
          </a:p>
          <a:p>
            <a:pPr defTabSz="241031" eaLnBrk="0" fontAlgn="base" hangingPunct="0">
              <a:spcBef>
                <a:spcPct val="0"/>
              </a:spcBef>
              <a:spcAft>
                <a:spcPct val="0"/>
              </a:spcAft>
              <a:defRPr sz="1800"/>
            </a:pPr>
            <a:r>
              <a:rPr sz="1050">
                <a:solidFill>
                  <a:srgbClr val="000000"/>
                </a:solidFill>
                <a:latin typeface="Helvetica Neue Light"/>
                <a:ea typeface="Helvetica Neue Light"/>
                <a:cs typeface="Helvetica Neue Light"/>
                <a:sym typeface="Helvetica Neue Light"/>
              </a:rPr>
              <a:t>Most control in the cloud.</a:t>
            </a:r>
          </a:p>
          <a:p>
            <a:pPr defTabSz="241031" eaLnBrk="0" fontAlgn="base" hangingPunct="0">
              <a:spcBef>
                <a:spcPct val="0"/>
              </a:spcBef>
              <a:spcAft>
                <a:spcPct val="0"/>
              </a:spcAft>
              <a:defRPr sz="1800"/>
            </a:pPr>
            <a:r>
              <a:rPr sz="1050">
                <a:solidFill>
                  <a:srgbClr val="000000"/>
                </a:solidFill>
                <a:latin typeface="Helvetica Neue Light"/>
                <a:ea typeface="Helvetica Neue Light"/>
                <a:cs typeface="Helvetica Neue Light"/>
                <a:sym typeface="Helvetica Neue Light"/>
              </a:rPr>
              <a:t>Necessary for some solutions</a:t>
            </a:r>
          </a:p>
          <a:p>
            <a:pPr defTabSz="241031" eaLnBrk="0" fontAlgn="base" hangingPunct="0">
              <a:spcBef>
                <a:spcPct val="0"/>
              </a:spcBef>
              <a:spcAft>
                <a:spcPct val="0"/>
              </a:spcAft>
              <a:defRPr sz="1800"/>
            </a:pPr>
            <a:r>
              <a:rPr sz="1050">
                <a:solidFill>
                  <a:srgbClr val="000000"/>
                </a:solidFill>
                <a:latin typeface="Helvetica Neue Light"/>
                <a:ea typeface="Helvetica Neue Light"/>
                <a:cs typeface="Helvetica Neue Light"/>
                <a:sym typeface="Helvetica Neue Light"/>
              </a:rPr>
              <a:t>Infrastructure managed by SP.</a:t>
            </a:r>
          </a:p>
        </p:txBody>
      </p:sp>
      <p:sp>
        <p:nvSpPr>
          <p:cNvPr id="8" name="Shape 111"/>
          <p:cNvSpPr/>
          <p:nvPr/>
        </p:nvSpPr>
        <p:spPr>
          <a:xfrm>
            <a:off x="4719638" y="4531519"/>
            <a:ext cx="170260" cy="1714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3163A"/>
          </a:soli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9" name="Shape 112"/>
          <p:cNvSpPr>
            <a:spLocks noChangeArrowheads="1"/>
          </p:cNvSpPr>
          <p:nvPr/>
        </p:nvSpPr>
        <p:spPr bwMode="auto">
          <a:xfrm>
            <a:off x="3834754" y="1071656"/>
            <a:ext cx="2271713" cy="26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26780" tIns="26780" rIns="26780" bIns="26780"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350" dirty="0">
                <a:solidFill>
                  <a:srgbClr val="000000"/>
                </a:solidFill>
                <a:latin typeface="Helvetica Light"/>
                <a:cs typeface="Helvetica Light"/>
                <a:sym typeface="Helvetica Neue"/>
              </a:rPr>
              <a:t>Infrastructure as a Service</a:t>
            </a:r>
          </a:p>
        </p:txBody>
      </p:sp>
      <p:grpSp>
        <p:nvGrpSpPr>
          <p:cNvPr id="10" name="Group 115"/>
          <p:cNvGrpSpPr>
            <a:grpSpLocks/>
          </p:cNvGrpSpPr>
          <p:nvPr/>
        </p:nvGrpSpPr>
        <p:grpSpPr bwMode="auto">
          <a:xfrm>
            <a:off x="1376363" y="1006170"/>
            <a:ext cx="1290634" cy="336948"/>
            <a:chOff x="0" y="-22017"/>
            <a:chExt cx="2446845" cy="638611"/>
          </a:xfrm>
        </p:grpSpPr>
        <p:sp>
          <p:nvSpPr>
            <p:cNvPr id="11" name="Shape 113"/>
            <p:cNvSpPr>
              <a:spLocks noChangeArrowheads="1"/>
            </p:cNvSpPr>
            <p:nvPr/>
          </p:nvSpPr>
          <p:spPr bwMode="auto">
            <a:xfrm>
              <a:off x="394143" y="-22017"/>
              <a:ext cx="2052702" cy="63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825" dirty="0">
                  <a:solidFill>
                    <a:srgbClr val="000000"/>
                  </a:solidFill>
                  <a:latin typeface="Helvetica Neue Light"/>
                  <a:ea typeface="Helvetica Neue Light"/>
                  <a:cs typeface="Helvetica Neue Light"/>
                  <a:sym typeface="Helvetica Neue Light"/>
                </a:rPr>
                <a:t>Customer Managed</a:t>
              </a:r>
            </a:p>
          </p:txBody>
        </p:sp>
        <p:sp>
          <p:nvSpPr>
            <p:cNvPr id="12" name="Shape 114"/>
            <p:cNvSpPr>
              <a:spLocks noChangeArrowheads="1"/>
            </p:cNvSpPr>
            <p:nvPr/>
          </p:nvSpPr>
          <p:spPr bwMode="auto">
            <a:xfrm>
              <a:off x="0" y="218077"/>
              <a:ext cx="202454" cy="202455"/>
            </a:xfrm>
            <a:custGeom>
              <a:avLst/>
              <a:gdLst>
                <a:gd name="T0" fmla="*/ 101227 w 19679"/>
                <a:gd name="T1" fmla="*/ 101228 h 19679"/>
                <a:gd name="T2" fmla="*/ 101227 w 19679"/>
                <a:gd name="T3" fmla="*/ 101228 h 19679"/>
                <a:gd name="T4" fmla="*/ 101227 w 19679"/>
                <a:gd name="T5" fmla="*/ 101228 h 19679"/>
                <a:gd name="T6" fmla="*/ 101227 w 19679"/>
                <a:gd name="T7" fmla="*/ 101228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cs typeface="Helvetica Light"/>
              </a:endParaRPr>
            </a:p>
          </p:txBody>
        </p:sp>
      </p:grpSp>
      <p:grpSp>
        <p:nvGrpSpPr>
          <p:cNvPr id="13" name="Group 118"/>
          <p:cNvGrpSpPr>
            <a:grpSpLocks/>
          </p:cNvGrpSpPr>
          <p:nvPr/>
        </p:nvGrpSpPr>
        <p:grpSpPr bwMode="auto">
          <a:xfrm>
            <a:off x="1376363" y="1194289"/>
            <a:ext cx="1581646" cy="336948"/>
            <a:chOff x="0" y="20482"/>
            <a:chExt cx="2998962" cy="638611"/>
          </a:xfrm>
        </p:grpSpPr>
        <p:sp>
          <p:nvSpPr>
            <p:cNvPr id="14" name="Shape 116"/>
            <p:cNvSpPr>
              <a:spLocks noChangeArrowheads="1"/>
            </p:cNvSpPr>
            <p:nvPr/>
          </p:nvSpPr>
          <p:spPr bwMode="auto">
            <a:xfrm>
              <a:off x="386098" y="20482"/>
              <a:ext cx="2612864" cy="63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825" dirty="0">
                  <a:solidFill>
                    <a:srgbClr val="000000"/>
                  </a:solidFill>
                  <a:latin typeface="Helvetica Neue Light"/>
                  <a:ea typeface="Helvetica Neue Light"/>
                  <a:cs typeface="Helvetica Neue Light"/>
                  <a:sym typeface="Helvetica Neue Light"/>
                </a:rPr>
                <a:t>Service Provider Managed</a:t>
              </a:r>
            </a:p>
          </p:txBody>
        </p:sp>
        <p:sp>
          <p:nvSpPr>
            <p:cNvPr id="15" name="Shape 117"/>
            <p:cNvSpPr>
              <a:spLocks noChangeArrowheads="1"/>
            </p:cNvSpPr>
            <p:nvPr/>
          </p:nvSpPr>
          <p:spPr bwMode="auto">
            <a:xfrm>
              <a:off x="0" y="218077"/>
              <a:ext cx="202454" cy="202455"/>
            </a:xfrm>
            <a:custGeom>
              <a:avLst/>
              <a:gdLst>
                <a:gd name="T0" fmla="*/ 101227 w 19679"/>
                <a:gd name="T1" fmla="*/ 101228 h 19679"/>
                <a:gd name="T2" fmla="*/ 101227 w 19679"/>
                <a:gd name="T3" fmla="*/ 101228 h 19679"/>
                <a:gd name="T4" fmla="*/ 101227 w 19679"/>
                <a:gd name="T5" fmla="*/ 101228 h 19679"/>
                <a:gd name="T6" fmla="*/ 101227 w 19679"/>
                <a:gd name="T7" fmla="*/ 101228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96B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cs typeface="Helvetica Light"/>
              </a:endParaRPr>
            </a:p>
          </p:txBody>
        </p:sp>
      </p:grpSp>
      <p:sp>
        <p:nvSpPr>
          <p:cNvPr id="16" name="Shape 119"/>
          <p:cNvSpPr/>
          <p:nvPr/>
        </p:nvSpPr>
        <p:spPr>
          <a:xfrm>
            <a:off x="3674269" y="4524375"/>
            <a:ext cx="171450" cy="1714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2B6C5"/>
          </a:soli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17" name="Shape 120"/>
          <p:cNvSpPr>
            <a:spLocks noChangeArrowheads="1"/>
          </p:cNvSpPr>
          <p:nvPr/>
        </p:nvSpPr>
        <p:spPr bwMode="auto">
          <a:xfrm>
            <a:off x="4185048" y="4718448"/>
            <a:ext cx="121086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Days</a:t>
            </a:r>
          </a:p>
        </p:txBody>
      </p:sp>
      <p:sp>
        <p:nvSpPr>
          <p:cNvPr id="18" name="Shape 121"/>
          <p:cNvSpPr/>
          <p:nvPr/>
        </p:nvSpPr>
        <p:spPr>
          <a:xfrm>
            <a:off x="4987527" y="2215754"/>
            <a:ext cx="3386451" cy="1102519"/>
          </a:xfrm>
          <a:prstGeom prst="rect">
            <a:avLst/>
          </a:prstGeom>
          <a:ln w="12700">
            <a:miter lim="400000"/>
          </a:ln>
          <a:extLst>
            <a:ext uri="{C572A759-6A51-4108-AA02-DFA0A04FC94B}"/>
          </a:extLst>
        </p:spPr>
        <p:txBody>
          <a:bodyPr lIns="0" tIns="0" rIns="0" bIns="0" anchor="ctr"/>
          <a:lstStyle/>
          <a:p>
            <a:pPr defTabSz="241031" eaLnBrk="0" fontAlgn="base" hangingPunct="0">
              <a:spcBef>
                <a:spcPct val="0"/>
              </a:spcBef>
              <a:spcAft>
                <a:spcPct val="0"/>
              </a:spcAft>
              <a:defRPr sz="1800"/>
            </a:pPr>
            <a:r>
              <a:rPr sz="1050" b="1" dirty="0">
                <a:solidFill>
                  <a:srgbClr val="B3163A"/>
                </a:solidFill>
                <a:ea typeface="+mj-ea"/>
                <a:cs typeface="+mj-cs"/>
                <a:sym typeface="Helvetica Neue"/>
              </a:rPr>
              <a:t>Time Commitment</a:t>
            </a:r>
            <a:endParaRPr sz="1050" dirty="0">
              <a:solidFill>
                <a:srgbClr val="B3163A"/>
              </a:solidFill>
              <a:ea typeface="+mj-ea"/>
              <a:cs typeface="+mj-cs"/>
              <a:sym typeface="Helvetica Neue"/>
            </a:endParaRPr>
          </a:p>
          <a:p>
            <a:pPr defTabSz="241031"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Minutes to provision VM.</a:t>
            </a:r>
          </a:p>
          <a:p>
            <a:pPr defTabSz="241031"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Time to configure software and apps varies.</a:t>
            </a:r>
          </a:p>
          <a:p>
            <a:pPr defTabSz="241031"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Maintenance/upgrades of OS, middleware, runtime.</a:t>
            </a:r>
          </a:p>
        </p:txBody>
      </p:sp>
      <p:grpSp>
        <p:nvGrpSpPr>
          <p:cNvPr id="19" name="Group 124"/>
          <p:cNvGrpSpPr>
            <a:grpSpLocks/>
          </p:cNvGrpSpPr>
          <p:nvPr/>
        </p:nvGrpSpPr>
        <p:grpSpPr bwMode="auto">
          <a:xfrm>
            <a:off x="6757459" y="3234256"/>
            <a:ext cx="1141809" cy="884470"/>
            <a:chOff x="0" y="0"/>
            <a:chExt cx="2166954" cy="1676375"/>
          </a:xfrm>
        </p:grpSpPr>
        <p:sp>
          <p:nvSpPr>
            <p:cNvPr id="20" name="Shape 122"/>
            <p:cNvSpPr/>
            <p:nvPr/>
          </p:nvSpPr>
          <p:spPr>
            <a:xfrm>
              <a:off x="0" y="1180534"/>
              <a:ext cx="2166954" cy="495841"/>
            </a:xfrm>
            <a:prstGeom prst="rect">
              <a:avLst/>
            </a:prstGeom>
            <a:noFill/>
            <a:ln w="12700" cap="flat">
              <a:noFill/>
              <a:miter lim="400000"/>
            </a:ln>
            <a:effectLst/>
            <a:extLst>
              <a:ext uri="{C572A759-6A51-4108-AA02-DFA0A04FC94B}"/>
            </a:extLst>
          </p:spPr>
          <p:txBody>
            <a:bodyPr lIns="38100" tIns="38100" rIns="38100" bIns="38100" anchor="ctr">
              <a:spAutoFit/>
            </a:bodyPr>
            <a:lstStyle/>
            <a:p>
              <a:pPr eaLnBrk="0" fontAlgn="base" hangingPunct="0">
                <a:spcBef>
                  <a:spcPct val="0"/>
                </a:spcBef>
                <a:spcAft>
                  <a:spcPct val="0"/>
                </a:spcAft>
                <a:defRPr sz="1800"/>
              </a:pPr>
              <a:r>
                <a:rPr sz="1200" dirty="0">
                  <a:solidFill>
                    <a:srgbClr val="405059"/>
                  </a:solidFill>
                  <a:latin typeface="Helvetica Neue Thin"/>
                  <a:ea typeface="Helvetica Neue Thin"/>
                  <a:cs typeface="Helvetica Neue Thin"/>
                  <a:sym typeface="Helvetica Neue Thin"/>
                </a:rPr>
                <a:t>IBM </a:t>
              </a:r>
              <a:r>
                <a:rPr sz="1200" b="1" dirty="0">
                  <a:solidFill>
                    <a:srgbClr val="405059"/>
                  </a:solidFill>
                  <a:ea typeface="+mj-ea"/>
                  <a:cs typeface="+mj-cs"/>
                  <a:sym typeface="Helvetica Neue"/>
                </a:rPr>
                <a:t>SoftLayer</a:t>
              </a:r>
            </a:p>
          </p:txBody>
        </p:sp>
        <p:pic>
          <p:nvPicPr>
            <p:cNvPr id="21" name="kr_ko_softlayer_thumb_ribben_index_02.jpg"/>
            <p:cNvPicPr>
              <a:picLocks noChangeAspect="1" noChangeArrowheads="1"/>
            </p:cNvPicPr>
            <p:nvPr/>
          </p:nvPicPr>
          <p:blipFill>
            <a:blip r:embed="rId2" cstate="print">
              <a:extLst>
                <a:ext uri="{28A0092B-C50C-407E-A947-70E740481C1C}">
                  <a14:useLocalDpi xmlns:a14="http://schemas.microsoft.com/office/drawing/2010/main" val="0"/>
                </a:ext>
              </a:extLst>
            </a:blip>
            <a:srcRect l="1358" t="920" r="76385" b="1990"/>
            <a:stretch>
              <a:fillRect/>
            </a:stretch>
          </p:blipFill>
          <p:spPr bwMode="auto">
            <a:xfrm>
              <a:off x="728075" y="0"/>
              <a:ext cx="710762" cy="11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22" name="Shape 126"/>
          <p:cNvSpPr>
            <a:spLocks noChangeArrowheads="1"/>
          </p:cNvSpPr>
          <p:nvPr/>
        </p:nvSpPr>
        <p:spPr bwMode="auto">
          <a:xfrm>
            <a:off x="322064" y="537805"/>
            <a:ext cx="5985272" cy="28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80" tIns="26780" rIns="26780" bIns="26780"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500" dirty="0">
                <a:solidFill>
                  <a:srgbClr val="000000"/>
                </a:solidFill>
                <a:latin typeface="Helvetica Neue Light"/>
                <a:ea typeface="Helvetica Neue Light"/>
                <a:cs typeface="Helvetica Neue Light"/>
                <a:sym typeface="Helvetica Neue Light"/>
              </a:rPr>
              <a:t>Today’s apps must keep up with the speed of the app revolution.</a:t>
            </a:r>
          </a:p>
        </p:txBody>
      </p:sp>
      <p:sp>
        <p:nvSpPr>
          <p:cNvPr id="23" name="Shape 127"/>
          <p:cNvSpPr>
            <a:spLocks noChangeArrowheads="1"/>
          </p:cNvSpPr>
          <p:nvPr/>
        </p:nvSpPr>
        <p:spPr bwMode="auto">
          <a:xfrm>
            <a:off x="5343525" y="4718448"/>
            <a:ext cx="1210866"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Minutes</a:t>
            </a:r>
          </a:p>
        </p:txBody>
      </p:sp>
      <p:sp>
        <p:nvSpPr>
          <p:cNvPr id="24" name="Shape 128"/>
          <p:cNvSpPr>
            <a:spLocks noChangeArrowheads="1"/>
          </p:cNvSpPr>
          <p:nvPr/>
        </p:nvSpPr>
        <p:spPr bwMode="auto">
          <a:xfrm>
            <a:off x="1462087" y="4363642"/>
            <a:ext cx="1720454" cy="3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defTabSz="530225">
              <a:defRPr>
                <a:solidFill>
                  <a:schemeClr val="tx1"/>
                </a:solidFill>
                <a:latin typeface="Arial" panose="020B0604020202020204" pitchFamily="34" charset="0"/>
                <a:cs typeface="Arial" panose="020B0604020202020204" pitchFamily="34" charset="0"/>
              </a:defRPr>
            </a:lvl1pPr>
            <a:lvl2pPr marL="742950" indent="-285750" defTabSz="530225">
              <a:defRPr>
                <a:solidFill>
                  <a:schemeClr val="tx1"/>
                </a:solidFill>
                <a:latin typeface="Arial" panose="020B0604020202020204" pitchFamily="34" charset="0"/>
                <a:cs typeface="Arial" panose="020B0604020202020204" pitchFamily="34" charset="0"/>
              </a:defRPr>
            </a:lvl2pPr>
            <a:lvl3pPr marL="1143000" indent="-228600" defTabSz="530225">
              <a:defRPr>
                <a:solidFill>
                  <a:schemeClr val="tx1"/>
                </a:solidFill>
                <a:latin typeface="Arial" panose="020B0604020202020204" pitchFamily="34" charset="0"/>
                <a:cs typeface="Arial" panose="020B0604020202020204" pitchFamily="34" charset="0"/>
              </a:defRPr>
            </a:lvl3pPr>
            <a:lvl4pPr marL="1600200" indent="-228600" defTabSz="530225">
              <a:defRPr>
                <a:solidFill>
                  <a:schemeClr val="tx1"/>
                </a:solidFill>
                <a:latin typeface="Arial" panose="020B0604020202020204" pitchFamily="34" charset="0"/>
                <a:cs typeface="Arial" panose="020B0604020202020204" pitchFamily="34" charset="0"/>
              </a:defRPr>
            </a:lvl4pPr>
            <a:lvl5pPr marL="2057400" indent="-228600" defTabSz="530225">
              <a:defRPr>
                <a:solidFill>
                  <a:schemeClr val="tx1"/>
                </a:solidFill>
                <a:latin typeface="Arial" panose="020B0604020202020204" pitchFamily="34" charset="0"/>
                <a:cs typeface="Arial" panose="020B0604020202020204" pitchFamily="34" charset="0"/>
              </a:defRPr>
            </a:lvl5pPr>
            <a:lvl6pPr marL="25146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050">
                <a:solidFill>
                  <a:srgbClr val="000000"/>
                </a:solidFill>
                <a:latin typeface="Helvetica Light"/>
                <a:cs typeface="Helvetica Light"/>
                <a:sym typeface="Helvetica Neue"/>
              </a:rPr>
              <a:t>Time to initial deployment</a:t>
            </a:r>
          </a:p>
        </p:txBody>
      </p:sp>
      <p:grpSp>
        <p:nvGrpSpPr>
          <p:cNvPr id="25" name="Group 138"/>
          <p:cNvGrpSpPr>
            <a:grpSpLocks/>
          </p:cNvGrpSpPr>
          <p:nvPr/>
        </p:nvGrpSpPr>
        <p:grpSpPr bwMode="auto">
          <a:xfrm>
            <a:off x="3389710" y="1460898"/>
            <a:ext cx="1228725" cy="2550319"/>
            <a:chOff x="1846655" y="1060322"/>
            <a:chExt cx="2329204" cy="4834894"/>
          </a:xfrm>
        </p:grpSpPr>
        <p:sp>
          <p:nvSpPr>
            <p:cNvPr id="26" name="Shape 129"/>
            <p:cNvSpPr>
              <a:spLocks noChangeArrowheads="1"/>
            </p:cNvSpPr>
            <p:nvPr/>
          </p:nvSpPr>
          <p:spPr bwMode="auto">
            <a:xfrm>
              <a:off x="1850916" y="1060322"/>
              <a:ext cx="2320684"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Code</a:t>
              </a:r>
            </a:p>
          </p:txBody>
        </p:sp>
        <p:sp>
          <p:nvSpPr>
            <p:cNvPr id="27" name="Shape 130"/>
            <p:cNvSpPr>
              <a:spLocks noChangeArrowheads="1"/>
            </p:cNvSpPr>
            <p:nvPr/>
          </p:nvSpPr>
          <p:spPr bwMode="auto">
            <a:xfrm>
              <a:off x="1853475" y="1606944"/>
              <a:ext cx="231556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Data</a:t>
              </a:r>
            </a:p>
          </p:txBody>
        </p:sp>
        <p:sp>
          <p:nvSpPr>
            <p:cNvPr id="28" name="Shape 131"/>
            <p:cNvSpPr>
              <a:spLocks noChangeArrowheads="1"/>
            </p:cNvSpPr>
            <p:nvPr/>
          </p:nvSpPr>
          <p:spPr bwMode="auto">
            <a:xfrm>
              <a:off x="1854529" y="2153567"/>
              <a:ext cx="2313458"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dirty="0">
                  <a:solidFill>
                    <a:srgbClr val="FFFFFF"/>
                  </a:solidFill>
                  <a:latin typeface="Helvetica Neue Light"/>
                  <a:ea typeface="Helvetica Neue Light"/>
                  <a:cs typeface="Helvetica Neue Light"/>
                  <a:sym typeface="Helvetica Neue Light"/>
                </a:rPr>
                <a:t>Runtime</a:t>
              </a:r>
            </a:p>
          </p:txBody>
        </p:sp>
        <p:sp>
          <p:nvSpPr>
            <p:cNvPr id="29" name="Shape 132"/>
            <p:cNvSpPr>
              <a:spLocks noChangeArrowheads="1"/>
            </p:cNvSpPr>
            <p:nvPr/>
          </p:nvSpPr>
          <p:spPr bwMode="auto">
            <a:xfrm>
              <a:off x="1853928" y="2700190"/>
              <a:ext cx="231466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dirty="0">
                  <a:solidFill>
                    <a:srgbClr val="FFFFFF"/>
                  </a:solidFill>
                  <a:latin typeface="Helvetica Neue Light"/>
                  <a:ea typeface="Helvetica Neue Light"/>
                  <a:cs typeface="Helvetica Neue Light"/>
                  <a:sym typeface="Helvetica Neue Light"/>
                </a:rPr>
                <a:t>Middleware</a:t>
              </a:r>
            </a:p>
          </p:txBody>
        </p:sp>
        <p:sp>
          <p:nvSpPr>
            <p:cNvPr id="30" name="Shape 133"/>
            <p:cNvSpPr>
              <a:spLocks noChangeArrowheads="1"/>
            </p:cNvSpPr>
            <p:nvPr/>
          </p:nvSpPr>
          <p:spPr bwMode="auto">
            <a:xfrm>
              <a:off x="1847773" y="3246813"/>
              <a:ext cx="2326970"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OS</a:t>
              </a:r>
            </a:p>
          </p:txBody>
        </p:sp>
        <p:sp>
          <p:nvSpPr>
            <p:cNvPr id="31" name="Shape 134"/>
            <p:cNvSpPr>
              <a:spLocks noChangeArrowheads="1"/>
            </p:cNvSpPr>
            <p:nvPr/>
          </p:nvSpPr>
          <p:spPr bwMode="auto">
            <a:xfrm>
              <a:off x="1854143" y="3793435"/>
              <a:ext cx="2314230"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Virtualization</a:t>
              </a:r>
            </a:p>
          </p:txBody>
        </p:sp>
        <p:sp>
          <p:nvSpPr>
            <p:cNvPr id="32" name="Shape 135"/>
            <p:cNvSpPr>
              <a:spLocks noChangeArrowheads="1"/>
            </p:cNvSpPr>
            <p:nvPr/>
          </p:nvSpPr>
          <p:spPr bwMode="auto">
            <a:xfrm>
              <a:off x="1846655" y="4340058"/>
              <a:ext cx="23292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Servers</a:t>
              </a:r>
            </a:p>
          </p:txBody>
        </p:sp>
        <p:sp>
          <p:nvSpPr>
            <p:cNvPr id="33" name="Shape 136"/>
            <p:cNvSpPr>
              <a:spLocks noChangeArrowheads="1"/>
            </p:cNvSpPr>
            <p:nvPr/>
          </p:nvSpPr>
          <p:spPr bwMode="auto">
            <a:xfrm>
              <a:off x="1853955" y="4886680"/>
              <a:ext cx="23146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Storage</a:t>
              </a:r>
            </a:p>
          </p:txBody>
        </p:sp>
        <p:sp>
          <p:nvSpPr>
            <p:cNvPr id="34" name="Shape 137"/>
            <p:cNvSpPr>
              <a:spLocks noChangeArrowheads="1"/>
            </p:cNvSpPr>
            <p:nvPr/>
          </p:nvSpPr>
          <p:spPr bwMode="auto">
            <a:xfrm>
              <a:off x="1851963" y="5433304"/>
              <a:ext cx="231859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Networking</a:t>
              </a:r>
            </a:p>
          </p:txBody>
        </p:sp>
      </p:grpSp>
      <p:sp>
        <p:nvSpPr>
          <p:cNvPr id="35" name="Shape 139"/>
          <p:cNvSpPr>
            <a:spLocks noChangeArrowheads="1"/>
          </p:cNvSpPr>
          <p:nvPr/>
        </p:nvSpPr>
        <p:spPr bwMode="auto">
          <a:xfrm>
            <a:off x="3132535" y="4718448"/>
            <a:ext cx="121086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Weeks</a:t>
            </a:r>
          </a:p>
        </p:txBody>
      </p:sp>
      <p:sp>
        <p:nvSpPr>
          <p:cNvPr id="36" name="Shape 140"/>
          <p:cNvSpPr>
            <a:spLocks noChangeArrowheads="1"/>
          </p:cNvSpPr>
          <p:nvPr/>
        </p:nvSpPr>
        <p:spPr bwMode="auto">
          <a:xfrm>
            <a:off x="3314700" y="4133850"/>
            <a:ext cx="877491" cy="51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80" tIns="26780" rIns="26780" bIns="26780" anchor="ct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350">
                <a:solidFill>
                  <a:srgbClr val="000000"/>
                </a:solidFill>
                <a:latin typeface="Helvetica Light"/>
                <a:cs typeface="Helvetica Light"/>
                <a:sym typeface="Helvetica Neue"/>
              </a:rPr>
              <a:t>Core IT</a:t>
            </a:r>
          </a:p>
        </p:txBody>
      </p:sp>
      <p:grpSp>
        <p:nvGrpSpPr>
          <p:cNvPr id="42" name="Group 48"/>
          <p:cNvGrpSpPr>
            <a:grpSpLocks/>
          </p:cNvGrpSpPr>
          <p:nvPr/>
        </p:nvGrpSpPr>
        <p:grpSpPr bwMode="auto">
          <a:xfrm>
            <a:off x="5975039" y="3263329"/>
            <a:ext cx="811524" cy="811523"/>
            <a:chOff x="5850573" y="3102456"/>
            <a:chExt cx="604803" cy="604803"/>
          </a:xfrm>
        </p:grpSpPr>
        <p:sp>
          <p:nvSpPr>
            <p:cNvPr id="43" name="Shape 422"/>
            <p:cNvSpPr>
              <a:spLocks noChangeArrowheads="1"/>
            </p:cNvSpPr>
            <p:nvPr/>
          </p:nvSpPr>
          <p:spPr bwMode="auto">
            <a:xfrm>
              <a:off x="5850573" y="3102456"/>
              <a:ext cx="604803" cy="604803"/>
            </a:xfrm>
            <a:prstGeom prst="ellipse">
              <a:avLst/>
            </a:prstGeom>
            <a:solidFill>
              <a:srgbClr val="FFFFFF"/>
            </a:solidFill>
            <a:ln w="25400">
              <a:solidFill>
                <a:srgbClr val="3874B7"/>
              </a:solidFill>
              <a:miter lim="400000"/>
              <a:headEnd/>
              <a:tailEnd/>
            </a:ln>
            <a:effectLst>
              <a:outerShdw blurRad="38100" dist="25400" dir="5400000" rotWithShape="0">
                <a:srgbClr val="808080">
                  <a:alpha val="50000"/>
                </a:srgbClr>
              </a:outerShdw>
            </a:effectLst>
          </p:spPr>
          <p:txBody>
            <a:bodyPr lIns="19049" tIns="19049" rIns="19049" bIns="1904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endParaRPr lang="en-US" altLang="en-US" sz="1152">
                <a:solidFill>
                  <a:srgbClr val="FFFFFF"/>
                </a:solidFill>
              </a:endParaRPr>
            </a:p>
          </p:txBody>
        </p:sp>
        <p:pic>
          <p:nvPicPr>
            <p:cNvPr id="44" name="past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8534" y="3175444"/>
              <a:ext cx="508881" cy="45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45" name="Group 71"/>
          <p:cNvGrpSpPr>
            <a:grpSpLocks/>
          </p:cNvGrpSpPr>
          <p:nvPr/>
        </p:nvGrpSpPr>
        <p:grpSpPr bwMode="auto">
          <a:xfrm>
            <a:off x="5057623" y="3250814"/>
            <a:ext cx="812486" cy="811524"/>
            <a:chOff x="1659925" y="4291503"/>
            <a:chExt cx="604803" cy="604803"/>
          </a:xfrm>
        </p:grpSpPr>
        <p:sp>
          <p:nvSpPr>
            <p:cNvPr id="46" name="Shape 422"/>
            <p:cNvSpPr>
              <a:spLocks noChangeArrowheads="1"/>
            </p:cNvSpPr>
            <p:nvPr/>
          </p:nvSpPr>
          <p:spPr bwMode="auto">
            <a:xfrm>
              <a:off x="1659925" y="4291503"/>
              <a:ext cx="604803" cy="604803"/>
            </a:xfrm>
            <a:prstGeom prst="ellipse">
              <a:avLst/>
            </a:prstGeom>
            <a:solidFill>
              <a:srgbClr val="FFFFFF"/>
            </a:solidFill>
            <a:ln w="25400">
              <a:solidFill>
                <a:srgbClr val="3874B7"/>
              </a:solidFill>
              <a:miter lim="400000"/>
              <a:headEnd/>
              <a:tailEnd/>
            </a:ln>
            <a:effectLst>
              <a:outerShdw blurRad="38100" dist="25400" dir="5400000" rotWithShape="0">
                <a:srgbClr val="808080">
                  <a:alpha val="50000"/>
                </a:srgbClr>
              </a:outerShdw>
            </a:effectLst>
          </p:spPr>
          <p:txBody>
            <a:bodyPr lIns="19049" tIns="19049" rIns="19049" bIns="1904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endParaRPr lang="en-US" altLang="en-US" sz="1152">
                <a:solidFill>
                  <a:srgbClr val="FFFFFF"/>
                </a:solidFill>
              </a:endParaRPr>
            </a:p>
          </p:txBody>
        </p:sp>
        <p:pic>
          <p:nvPicPr>
            <p:cNvPr id="47" name="Picture 22" descr="download (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80927" y="4413477"/>
              <a:ext cx="364433" cy="364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53883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24"/>
          <p:cNvSpPr>
            <a:spLocks noChangeShapeType="1"/>
          </p:cNvSpPr>
          <p:nvPr/>
        </p:nvSpPr>
        <p:spPr bwMode="auto">
          <a:xfrm flipH="1">
            <a:off x="1357313" y="4610100"/>
            <a:ext cx="6432947" cy="0"/>
          </a:xfrm>
          <a:prstGeom prst="line">
            <a:avLst/>
          </a:prstGeom>
          <a:noFill/>
          <a:ln w="25400">
            <a:solidFill>
              <a:srgbClr val="000000"/>
            </a:solidFill>
            <a:miter lim="400000"/>
            <a:headEnd type="arrow" w="med" len="med"/>
            <a:tailEnd type="arrow" w="med" len="med"/>
          </a:ln>
          <a:extLst>
            <a:ext uri="{909E8E84-426E-40DD-AFC4-6F175D3DCCD1}">
              <a14:hiddenFill xmlns:a14="http://schemas.microsoft.com/office/drawing/2010/main">
                <a:noFill/>
              </a14:hiddenFill>
            </a:ext>
          </a:extLst>
        </p:spPr>
        <p:txBody>
          <a:bodyPr lIns="0" tIns="0" rIns="0" bIns="0"/>
          <a:lstStyle/>
          <a:p>
            <a:pPr eaLnBrk="0" fontAlgn="base" hangingPunct="0">
              <a:spcBef>
                <a:spcPct val="0"/>
              </a:spcBef>
              <a:spcAft>
                <a:spcPct val="0"/>
              </a:spcAft>
            </a:pPr>
            <a:endParaRPr lang="en-US" sz="1350">
              <a:solidFill>
                <a:srgbClr val="000000"/>
              </a:solidFill>
              <a:latin typeface="Arial" panose="020B0604020202020204" pitchFamily="34" charset="0"/>
              <a:cs typeface="Arial" panose="020B0604020202020204" pitchFamily="34" charset="0"/>
            </a:endParaRPr>
          </a:p>
        </p:txBody>
      </p:sp>
      <p:sp>
        <p:nvSpPr>
          <p:cNvPr id="4" name="Shape 240"/>
          <p:cNvSpPr txBox="1">
            <a:spLocks/>
          </p:cNvSpPr>
          <p:nvPr/>
        </p:nvSpPr>
        <p:spPr>
          <a:xfrm>
            <a:off x="393512" y="188613"/>
            <a:ext cx="6203156" cy="382191"/>
          </a:xfrm>
          <a:prstGeom prst="rect">
            <a:avLst/>
          </a:prstGeom>
        </p:spPr>
        <p:txBody>
          <a:bodyPr vert="horz" wrap="square" lIns="0" tIns="0" rIns="0" bIns="0" rtlCol="0" anchor="t" anchorCtr="0">
            <a:spAutoFit/>
          </a:bodyPr>
          <a:lstStyle>
            <a:lvl1pPr algn="l" defTabSz="914400" rtl="0" eaLnBrk="1" latinLnBrk="0" hangingPunct="1">
              <a:lnSpc>
                <a:spcPts val="3000"/>
              </a:lnSpc>
              <a:spcBef>
                <a:spcPct val="0"/>
              </a:spcBef>
              <a:buNone/>
              <a:defRPr sz="2800" kern="1200" baseline="0">
                <a:solidFill>
                  <a:schemeClr val="accent4"/>
                </a:solidFill>
                <a:latin typeface="Helvetica" charset="0"/>
                <a:ea typeface="Helvetica" charset="0"/>
                <a:cs typeface="Helvetica" charset="0"/>
              </a:defRPr>
            </a:lvl1pPr>
          </a:lstStyle>
          <a:p>
            <a:pPr defTabSz="307181"/>
            <a:r>
              <a:rPr lang="en-US" altLang="en-US" sz="2475" dirty="0" smtClean="0"/>
              <a:t>Timing is critical…</a:t>
            </a:r>
            <a:endParaRPr lang="en-US" altLang="en-US" sz="2475" dirty="0"/>
          </a:p>
        </p:txBody>
      </p:sp>
      <p:sp>
        <p:nvSpPr>
          <p:cNvPr id="6" name="Shape 226"/>
          <p:cNvSpPr>
            <a:spLocks noChangeShapeType="1"/>
          </p:cNvSpPr>
          <p:nvPr/>
        </p:nvSpPr>
        <p:spPr bwMode="auto">
          <a:xfrm flipH="1">
            <a:off x="5959079" y="1462088"/>
            <a:ext cx="0" cy="3144441"/>
          </a:xfrm>
          <a:prstGeom prst="line">
            <a:avLst/>
          </a:prstGeom>
          <a:noFill/>
          <a:ln w="25400">
            <a:solidFill>
              <a:srgbClr val="0365C0"/>
            </a:solidFill>
            <a:miter lim="400000"/>
            <a:headEnd/>
            <a:tailEnd/>
          </a:ln>
          <a:extLst>
            <a:ext uri="{909E8E84-426E-40DD-AFC4-6F175D3DCCD1}">
              <a14:hiddenFill xmlns:a14="http://schemas.microsoft.com/office/drawing/2010/main">
                <a:noFill/>
              </a14:hiddenFill>
            </a:ext>
          </a:extLst>
        </p:spPr>
        <p:txBody>
          <a:bodyPr lIns="0" tIns="0" rIns="0" bIns="0"/>
          <a:lstStyle/>
          <a:p>
            <a:pPr eaLnBrk="0" fontAlgn="base" hangingPunct="0">
              <a:spcBef>
                <a:spcPct val="0"/>
              </a:spcBef>
              <a:spcAft>
                <a:spcPct val="0"/>
              </a:spcAft>
            </a:pPr>
            <a:endParaRPr lang="en-US" sz="1350">
              <a:solidFill>
                <a:srgbClr val="000000"/>
              </a:solidFill>
              <a:latin typeface="Arial" panose="020B0604020202020204" pitchFamily="34" charset="0"/>
              <a:cs typeface="Arial" panose="020B0604020202020204" pitchFamily="34" charset="0"/>
            </a:endParaRPr>
          </a:p>
        </p:txBody>
      </p:sp>
      <p:sp>
        <p:nvSpPr>
          <p:cNvPr id="7" name="Shape 227"/>
          <p:cNvSpPr/>
          <p:nvPr/>
        </p:nvSpPr>
        <p:spPr>
          <a:xfrm>
            <a:off x="4725591" y="4531519"/>
            <a:ext cx="171450" cy="1714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5B6C1"/>
          </a:soli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8" name="Shape 228"/>
          <p:cNvSpPr>
            <a:spLocks noChangeArrowheads="1"/>
          </p:cNvSpPr>
          <p:nvPr/>
        </p:nvSpPr>
        <p:spPr bwMode="auto">
          <a:xfrm>
            <a:off x="5343525" y="4718448"/>
            <a:ext cx="1210866"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Minutes</a:t>
            </a:r>
          </a:p>
        </p:txBody>
      </p:sp>
      <p:sp>
        <p:nvSpPr>
          <p:cNvPr id="9" name="Shape 229"/>
          <p:cNvSpPr>
            <a:spLocks noChangeArrowheads="1"/>
          </p:cNvSpPr>
          <p:nvPr/>
        </p:nvSpPr>
        <p:spPr bwMode="auto">
          <a:xfrm>
            <a:off x="5434013" y="864154"/>
            <a:ext cx="1050131" cy="46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83" tIns="26783" rIns="26783" bIns="26783"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350">
                <a:solidFill>
                  <a:srgbClr val="000000"/>
                </a:solidFill>
                <a:latin typeface="Helvetica Light"/>
                <a:cs typeface="Helvetica Light"/>
                <a:sym typeface="Helvetica Neue"/>
              </a:rPr>
              <a:t>Platform         as a Service</a:t>
            </a:r>
          </a:p>
        </p:txBody>
      </p:sp>
      <p:grpSp>
        <p:nvGrpSpPr>
          <p:cNvPr id="10" name="Group 232"/>
          <p:cNvGrpSpPr>
            <a:grpSpLocks/>
          </p:cNvGrpSpPr>
          <p:nvPr/>
        </p:nvGrpSpPr>
        <p:grpSpPr bwMode="auto">
          <a:xfrm>
            <a:off x="1376363" y="1014412"/>
            <a:ext cx="1249767" cy="336948"/>
            <a:chOff x="0" y="-2"/>
            <a:chExt cx="2369367" cy="638611"/>
          </a:xfrm>
        </p:grpSpPr>
        <p:sp>
          <p:nvSpPr>
            <p:cNvPr id="11" name="Shape 230"/>
            <p:cNvSpPr>
              <a:spLocks noChangeArrowheads="1"/>
            </p:cNvSpPr>
            <p:nvPr/>
          </p:nvSpPr>
          <p:spPr bwMode="auto">
            <a:xfrm>
              <a:off x="316665" y="-2"/>
              <a:ext cx="2052702" cy="63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825" dirty="0">
                  <a:solidFill>
                    <a:srgbClr val="000000"/>
                  </a:solidFill>
                  <a:latin typeface="Helvetica Neue Light"/>
                  <a:ea typeface="Helvetica Neue Light"/>
                  <a:cs typeface="Helvetica Neue Light"/>
                  <a:sym typeface="Helvetica Neue Light"/>
                </a:rPr>
                <a:t>Customer Managed</a:t>
              </a:r>
            </a:p>
          </p:txBody>
        </p:sp>
        <p:sp>
          <p:nvSpPr>
            <p:cNvPr id="12" name="Shape 231"/>
            <p:cNvSpPr>
              <a:spLocks noChangeArrowheads="1"/>
            </p:cNvSpPr>
            <p:nvPr/>
          </p:nvSpPr>
          <p:spPr bwMode="auto">
            <a:xfrm>
              <a:off x="0" y="218077"/>
              <a:ext cx="202454" cy="202455"/>
            </a:xfrm>
            <a:custGeom>
              <a:avLst/>
              <a:gdLst>
                <a:gd name="T0" fmla="*/ 101227 w 19679"/>
                <a:gd name="T1" fmla="*/ 101228 h 19679"/>
                <a:gd name="T2" fmla="*/ 101227 w 19679"/>
                <a:gd name="T3" fmla="*/ 101228 h 19679"/>
                <a:gd name="T4" fmla="*/ 101227 w 19679"/>
                <a:gd name="T5" fmla="*/ 101228 h 19679"/>
                <a:gd name="T6" fmla="*/ 101227 w 19679"/>
                <a:gd name="T7" fmla="*/ 101228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cs typeface="Helvetica Light"/>
              </a:endParaRPr>
            </a:p>
          </p:txBody>
        </p:sp>
      </p:grpSp>
      <p:grpSp>
        <p:nvGrpSpPr>
          <p:cNvPr id="13" name="Group 235"/>
          <p:cNvGrpSpPr>
            <a:grpSpLocks/>
          </p:cNvGrpSpPr>
          <p:nvPr/>
        </p:nvGrpSpPr>
        <p:grpSpPr bwMode="auto">
          <a:xfrm>
            <a:off x="1376363" y="1182886"/>
            <a:ext cx="1545036" cy="336948"/>
            <a:chOff x="0" y="-1130"/>
            <a:chExt cx="2929545" cy="638611"/>
          </a:xfrm>
        </p:grpSpPr>
        <p:sp>
          <p:nvSpPr>
            <p:cNvPr id="14" name="Shape 233"/>
            <p:cNvSpPr>
              <a:spLocks noChangeArrowheads="1"/>
            </p:cNvSpPr>
            <p:nvPr/>
          </p:nvSpPr>
          <p:spPr bwMode="auto">
            <a:xfrm>
              <a:off x="316681" y="-1130"/>
              <a:ext cx="2612864" cy="638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825" dirty="0">
                  <a:solidFill>
                    <a:srgbClr val="000000"/>
                  </a:solidFill>
                  <a:latin typeface="Helvetica Neue Light"/>
                  <a:ea typeface="Helvetica Neue Light"/>
                  <a:cs typeface="Helvetica Neue Light"/>
                  <a:sym typeface="Helvetica Neue Light"/>
                </a:rPr>
                <a:t>Service Provider Managed</a:t>
              </a:r>
            </a:p>
          </p:txBody>
        </p:sp>
        <p:sp>
          <p:nvSpPr>
            <p:cNvPr id="15" name="Shape 234"/>
            <p:cNvSpPr>
              <a:spLocks noChangeArrowheads="1"/>
            </p:cNvSpPr>
            <p:nvPr/>
          </p:nvSpPr>
          <p:spPr bwMode="auto">
            <a:xfrm>
              <a:off x="0" y="218077"/>
              <a:ext cx="202454" cy="202455"/>
            </a:xfrm>
            <a:custGeom>
              <a:avLst/>
              <a:gdLst>
                <a:gd name="T0" fmla="*/ 101227 w 19679"/>
                <a:gd name="T1" fmla="*/ 101228 h 19679"/>
                <a:gd name="T2" fmla="*/ 101227 w 19679"/>
                <a:gd name="T3" fmla="*/ 101228 h 19679"/>
                <a:gd name="T4" fmla="*/ 101227 w 19679"/>
                <a:gd name="T5" fmla="*/ 101228 h 19679"/>
                <a:gd name="T6" fmla="*/ 101227 w 19679"/>
                <a:gd name="T7" fmla="*/ 101228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96B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endParaRPr lang="en-US" altLang="en-US">
                <a:solidFill>
                  <a:srgbClr val="FFFFFF"/>
                </a:solidFill>
                <a:cs typeface="Helvetica Light"/>
              </a:endParaRPr>
            </a:p>
          </p:txBody>
        </p:sp>
      </p:grpSp>
      <p:sp>
        <p:nvSpPr>
          <p:cNvPr id="16" name="Shape 236"/>
          <p:cNvSpPr>
            <a:spLocks noChangeArrowheads="1"/>
          </p:cNvSpPr>
          <p:nvPr/>
        </p:nvSpPr>
        <p:spPr bwMode="auto">
          <a:xfrm>
            <a:off x="4548187" y="4241006"/>
            <a:ext cx="510779"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83" tIns="26783" rIns="26783" bIns="26783" anchor="ct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350">
                <a:solidFill>
                  <a:srgbClr val="000000"/>
                </a:solidFill>
                <a:latin typeface="Helvetica Light"/>
                <a:cs typeface="Helvetica Light"/>
                <a:sym typeface="Helvetica Neue"/>
              </a:rPr>
              <a:t>IaaS</a:t>
            </a:r>
          </a:p>
        </p:txBody>
      </p:sp>
      <p:sp>
        <p:nvSpPr>
          <p:cNvPr id="17" name="Shape 237"/>
          <p:cNvSpPr/>
          <p:nvPr/>
        </p:nvSpPr>
        <p:spPr>
          <a:xfrm>
            <a:off x="5867400" y="4520804"/>
            <a:ext cx="170260" cy="1702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365C0"/>
          </a:soli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latin typeface="Arial" panose="020B0604020202020204" pitchFamily="34" charset="0"/>
              <a:cs typeface="Arial" panose="020B0604020202020204" pitchFamily="34" charset="0"/>
            </a:endParaRPr>
          </a:p>
        </p:txBody>
      </p:sp>
      <p:sp>
        <p:nvSpPr>
          <p:cNvPr id="18" name="Shape 238"/>
          <p:cNvSpPr/>
          <p:nvPr/>
        </p:nvSpPr>
        <p:spPr>
          <a:xfrm>
            <a:off x="6128148" y="1415319"/>
            <a:ext cx="1828890" cy="807913"/>
          </a:xfrm>
          <a:prstGeom prst="rect">
            <a:avLst/>
          </a:prstGeom>
          <a:ln w="12700">
            <a:miter lim="400000"/>
          </a:ln>
          <a:extLst>
            <a:ext uri="{C572A759-6A51-4108-AA02-DFA0A04FC94B}"/>
          </a:extLst>
        </p:spPr>
        <p:txBody>
          <a:bodyPr wrap="square" lIns="0" tIns="0" rIns="0" bIns="0" anchor="ctr">
            <a:spAutoFit/>
          </a:bodyPr>
          <a:lstStyle/>
          <a:p>
            <a:pPr defTabSz="241055" eaLnBrk="0" fontAlgn="base" hangingPunct="0">
              <a:spcBef>
                <a:spcPct val="0"/>
              </a:spcBef>
              <a:spcAft>
                <a:spcPct val="0"/>
              </a:spcAft>
              <a:defRPr sz="1800"/>
            </a:pPr>
            <a:r>
              <a:rPr sz="1050" b="1" dirty="0">
                <a:solidFill>
                  <a:srgbClr val="0365C0"/>
                </a:solidFill>
                <a:ea typeface="+mj-ea"/>
                <a:cs typeface="+mj-cs"/>
                <a:sym typeface="Helvetica Neue"/>
              </a:rPr>
              <a:t>Benefits</a:t>
            </a:r>
            <a:endParaRPr sz="1050" dirty="0">
              <a:solidFill>
                <a:srgbClr val="0365C0"/>
              </a:solidFill>
              <a:ea typeface="+mj-ea"/>
              <a:cs typeface="+mj-cs"/>
              <a:sym typeface="Helvetica Neue"/>
            </a:endParaRPr>
          </a:p>
          <a:p>
            <a:pPr defTabSz="241055"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Setup environments and deploy apps </a:t>
            </a:r>
            <a:r>
              <a:rPr sz="1050" i="1" dirty="0">
                <a:solidFill>
                  <a:srgbClr val="000000"/>
                </a:solidFill>
                <a:latin typeface="Helvetica Neue Light"/>
                <a:ea typeface="Helvetica Neue Light"/>
                <a:cs typeface="Helvetica Neue Light"/>
                <a:sym typeface="Helvetica Neue Light"/>
              </a:rPr>
              <a:t>very </a:t>
            </a:r>
            <a:r>
              <a:rPr sz="1050" dirty="0">
                <a:solidFill>
                  <a:srgbClr val="000000"/>
                </a:solidFill>
                <a:latin typeface="Helvetica Neue Light"/>
                <a:ea typeface="Helvetica Neue Light"/>
                <a:cs typeface="Helvetica Neue Light"/>
                <a:sym typeface="Helvetica Neue Light"/>
              </a:rPr>
              <a:t>quickly.</a:t>
            </a:r>
          </a:p>
          <a:p>
            <a:pPr defTabSz="241055" eaLnBrk="0" fontAlgn="base" hangingPunct="0">
              <a:spcBef>
                <a:spcPct val="0"/>
              </a:spcBef>
              <a:spcAft>
                <a:spcPct val="0"/>
              </a:spcAft>
              <a:defRPr sz="1800"/>
            </a:pPr>
            <a:r>
              <a:rPr sz="1050" dirty="0">
                <a:solidFill>
                  <a:srgbClr val="000000"/>
                </a:solidFill>
                <a:latin typeface="Helvetica Neue Light"/>
                <a:ea typeface="Helvetica Neue Light"/>
                <a:cs typeface="Helvetica Neue Light"/>
                <a:sym typeface="Helvetica Neue Light"/>
              </a:rPr>
              <a:t>Infrastructure and platform managed by </a:t>
            </a:r>
            <a:r>
              <a:rPr sz="1050" dirty="0" smtClean="0">
                <a:solidFill>
                  <a:srgbClr val="000000"/>
                </a:solidFill>
                <a:latin typeface="Helvetica Neue Light"/>
                <a:ea typeface="Helvetica Neue Light"/>
                <a:cs typeface="Helvetica Neue Light"/>
                <a:sym typeface="Helvetica Neue Light"/>
              </a:rPr>
              <a:t>S</a:t>
            </a:r>
            <a:r>
              <a:rPr lang="fr-FR" sz="1050" dirty="0" err="1" smtClean="0">
                <a:solidFill>
                  <a:srgbClr val="000000"/>
                </a:solidFill>
                <a:latin typeface="Helvetica Neue Light"/>
                <a:ea typeface="Helvetica Neue Light"/>
                <a:cs typeface="Helvetica Neue Light"/>
                <a:sym typeface="Helvetica Neue Light"/>
              </a:rPr>
              <a:t>ervice</a:t>
            </a:r>
            <a:r>
              <a:rPr lang="fr-FR" sz="1050" dirty="0" smtClean="0">
                <a:solidFill>
                  <a:srgbClr val="000000"/>
                </a:solidFill>
                <a:latin typeface="Helvetica Neue Light"/>
                <a:ea typeface="Helvetica Neue Light"/>
                <a:cs typeface="Helvetica Neue Light"/>
                <a:sym typeface="Helvetica Neue Light"/>
              </a:rPr>
              <a:t> </a:t>
            </a:r>
            <a:r>
              <a:rPr sz="1050" dirty="0" smtClean="0">
                <a:solidFill>
                  <a:srgbClr val="000000"/>
                </a:solidFill>
                <a:latin typeface="Helvetica Neue Light"/>
                <a:ea typeface="Helvetica Neue Light"/>
                <a:cs typeface="Helvetica Neue Light"/>
                <a:sym typeface="Helvetica Neue Light"/>
              </a:rPr>
              <a:t>P</a:t>
            </a:r>
            <a:r>
              <a:rPr lang="fr-FR" sz="1050" dirty="0" err="1" smtClean="0">
                <a:solidFill>
                  <a:srgbClr val="000000"/>
                </a:solidFill>
                <a:latin typeface="Helvetica Neue Light"/>
                <a:ea typeface="Helvetica Neue Light"/>
                <a:cs typeface="Helvetica Neue Light"/>
                <a:sym typeface="Helvetica Neue Light"/>
              </a:rPr>
              <a:t>rovider</a:t>
            </a:r>
            <a:r>
              <a:rPr sz="1050" dirty="0" smtClean="0">
                <a:solidFill>
                  <a:srgbClr val="000000"/>
                </a:solidFill>
                <a:latin typeface="Helvetica Neue Light"/>
                <a:ea typeface="Helvetica Neue Light"/>
                <a:cs typeface="Helvetica Neue Light"/>
                <a:sym typeface="Helvetica Neue Light"/>
              </a:rPr>
              <a:t>.</a:t>
            </a:r>
            <a:endParaRPr sz="1050" dirty="0">
              <a:solidFill>
                <a:srgbClr val="000000"/>
              </a:solidFill>
              <a:latin typeface="Helvetica Neue Light"/>
              <a:ea typeface="Helvetica Neue Light"/>
              <a:cs typeface="Helvetica Neue Light"/>
              <a:sym typeface="Helvetica Neue Light"/>
            </a:endParaRPr>
          </a:p>
        </p:txBody>
      </p:sp>
      <p:sp>
        <p:nvSpPr>
          <p:cNvPr id="19" name="Shape 239"/>
          <p:cNvSpPr/>
          <p:nvPr/>
        </p:nvSpPr>
        <p:spPr>
          <a:xfrm>
            <a:off x="6135292" y="2378869"/>
            <a:ext cx="1696640" cy="807244"/>
          </a:xfrm>
          <a:prstGeom prst="rect">
            <a:avLst/>
          </a:prstGeom>
          <a:ln w="12700">
            <a:miter lim="400000"/>
          </a:ln>
          <a:extLst>
            <a:ext uri="{C572A759-6A51-4108-AA02-DFA0A04FC94B}"/>
          </a:extLst>
        </p:spPr>
        <p:txBody>
          <a:bodyPr lIns="0" tIns="0" rIns="0" bIns="0" anchor="ctr"/>
          <a:lstStyle/>
          <a:p>
            <a:pPr defTabSz="241055" eaLnBrk="0" fontAlgn="base" hangingPunct="0">
              <a:spcBef>
                <a:spcPct val="0"/>
              </a:spcBef>
              <a:spcAft>
                <a:spcPct val="0"/>
              </a:spcAft>
              <a:defRPr sz="1800"/>
            </a:pPr>
            <a:r>
              <a:rPr sz="1050" b="1">
                <a:solidFill>
                  <a:srgbClr val="0365C0"/>
                </a:solidFill>
                <a:ea typeface="+mj-ea"/>
                <a:cs typeface="+mj-cs"/>
                <a:sym typeface="Helvetica Neue"/>
              </a:rPr>
              <a:t>Time Commitment</a:t>
            </a:r>
            <a:endParaRPr sz="1050">
              <a:solidFill>
                <a:srgbClr val="0365C0"/>
              </a:solidFill>
              <a:ea typeface="+mj-ea"/>
              <a:cs typeface="+mj-cs"/>
              <a:sym typeface="Helvetica Neue"/>
            </a:endParaRPr>
          </a:p>
          <a:p>
            <a:pPr defTabSz="241055" eaLnBrk="0" fontAlgn="base" hangingPunct="0">
              <a:spcBef>
                <a:spcPct val="0"/>
              </a:spcBef>
              <a:spcAft>
                <a:spcPct val="0"/>
              </a:spcAft>
              <a:defRPr sz="1800"/>
            </a:pPr>
            <a:r>
              <a:rPr sz="1050">
                <a:solidFill>
                  <a:srgbClr val="000000"/>
                </a:solidFill>
                <a:latin typeface="Helvetica Neue Light"/>
                <a:ea typeface="Helvetica Neue Light"/>
                <a:cs typeface="Helvetica Neue Light"/>
                <a:sym typeface="Helvetica Neue Light"/>
              </a:rPr>
              <a:t>Minutes to setup and deploy.</a:t>
            </a:r>
          </a:p>
          <a:p>
            <a:pPr defTabSz="241055" eaLnBrk="0" fontAlgn="base" hangingPunct="0">
              <a:spcBef>
                <a:spcPct val="0"/>
              </a:spcBef>
              <a:spcAft>
                <a:spcPct val="0"/>
              </a:spcAft>
              <a:defRPr sz="1800"/>
            </a:pPr>
            <a:r>
              <a:rPr sz="1050">
                <a:solidFill>
                  <a:srgbClr val="000000"/>
                </a:solidFill>
                <a:latin typeface="Helvetica Neue Light"/>
                <a:ea typeface="Helvetica Neue Light"/>
                <a:cs typeface="Helvetica Neue Light"/>
                <a:sym typeface="Helvetica Neue Light"/>
              </a:rPr>
              <a:t>Focus on your apps and their data.</a:t>
            </a:r>
          </a:p>
        </p:txBody>
      </p:sp>
      <p:sp>
        <p:nvSpPr>
          <p:cNvPr id="20" name="Shape 241"/>
          <p:cNvSpPr>
            <a:spLocks noChangeArrowheads="1"/>
          </p:cNvSpPr>
          <p:nvPr/>
        </p:nvSpPr>
        <p:spPr bwMode="auto">
          <a:xfrm>
            <a:off x="393512" y="537119"/>
            <a:ext cx="5985272" cy="28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83" tIns="26783" rIns="26783" bIns="26783" anchor="ctr">
            <a:spAutoFit/>
          </a:bodyP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500" dirty="0">
                <a:solidFill>
                  <a:srgbClr val="000000"/>
                </a:solidFill>
                <a:latin typeface="Helvetica Neue Light"/>
                <a:ea typeface="Helvetica Neue Light"/>
                <a:cs typeface="Helvetica Neue Light"/>
                <a:sym typeface="Helvetica Neue Light"/>
              </a:rPr>
              <a:t>Today’s apps must keep up with the speed of the app revolution.</a:t>
            </a:r>
          </a:p>
        </p:txBody>
      </p:sp>
      <p:sp>
        <p:nvSpPr>
          <p:cNvPr id="21" name="Shape 242"/>
          <p:cNvSpPr>
            <a:spLocks noChangeArrowheads="1"/>
          </p:cNvSpPr>
          <p:nvPr/>
        </p:nvSpPr>
        <p:spPr bwMode="auto">
          <a:xfrm>
            <a:off x="3132535" y="4718448"/>
            <a:ext cx="121086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Weeks</a:t>
            </a:r>
          </a:p>
        </p:txBody>
      </p:sp>
      <p:sp>
        <p:nvSpPr>
          <p:cNvPr id="22" name="Shape 243"/>
          <p:cNvSpPr/>
          <p:nvPr/>
        </p:nvSpPr>
        <p:spPr>
          <a:xfrm>
            <a:off x="3674269" y="4524375"/>
            <a:ext cx="171450" cy="1714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2B6C5"/>
          </a:solidFill>
          <a:ln w="12700">
            <a:miter lim="400000"/>
          </a:ln>
          <a:effectLst>
            <a:outerShdw blurRad="38100" dist="25400" dir="5400000" rotWithShape="0">
              <a:srgbClr val="000000">
                <a:alpha val="50000"/>
              </a:srgbClr>
            </a:outerShdw>
          </a:effectLst>
        </p:spPr>
        <p:txBody>
          <a:bodyPr lIns="0" tIns="0" rIns="0" bIns="0" anchor="ctr"/>
          <a:lstStyle/>
          <a:p>
            <a:pPr eaLnBrk="0" fontAlgn="base" hangingPunct="0">
              <a:spcBef>
                <a:spcPct val="0"/>
              </a:spcBef>
              <a:spcAft>
                <a:spcPct val="0"/>
              </a:spcAft>
              <a:defRPr sz="2400">
                <a:solidFill>
                  <a:srgbClr val="FFFFFF"/>
                </a:solidFill>
              </a:defRPr>
            </a:pPr>
            <a:endParaRPr>
              <a:solidFill>
                <a:srgbClr val="FFFFFF"/>
              </a:solidFill>
              <a:latin typeface="Arial" panose="020B0604020202020204" pitchFamily="34" charset="0"/>
              <a:cs typeface="Arial" panose="020B0604020202020204" pitchFamily="34" charset="0"/>
            </a:endParaRPr>
          </a:p>
        </p:txBody>
      </p:sp>
      <p:grpSp>
        <p:nvGrpSpPr>
          <p:cNvPr id="23" name="Group 246"/>
          <p:cNvGrpSpPr>
            <a:grpSpLocks/>
          </p:cNvGrpSpPr>
          <p:nvPr/>
        </p:nvGrpSpPr>
        <p:grpSpPr bwMode="auto">
          <a:xfrm>
            <a:off x="6188200" y="3300412"/>
            <a:ext cx="1385888" cy="793078"/>
            <a:chOff x="89069" y="0"/>
            <a:chExt cx="2628841" cy="1503589"/>
          </a:xfrm>
        </p:grpSpPr>
        <p:sp>
          <p:nvSpPr>
            <p:cNvPr id="24" name="Shape 244"/>
            <p:cNvSpPr/>
            <p:nvPr/>
          </p:nvSpPr>
          <p:spPr>
            <a:xfrm>
              <a:off x="89069" y="1007605"/>
              <a:ext cx="2628841" cy="495984"/>
            </a:xfrm>
            <a:prstGeom prst="rect">
              <a:avLst/>
            </a:prstGeom>
            <a:noFill/>
            <a:ln w="12700" cap="flat">
              <a:noFill/>
              <a:miter lim="400000"/>
            </a:ln>
            <a:effectLst/>
            <a:extLst>
              <a:ext uri="{C572A759-6A51-4108-AA02-DFA0A04FC94B}"/>
            </a:extLst>
          </p:spPr>
          <p:txBody>
            <a:bodyPr wrap="square" lIns="38100" tIns="38100" rIns="38100" bIns="38100" anchor="ctr">
              <a:spAutoFit/>
            </a:bodyPr>
            <a:lstStyle/>
            <a:p>
              <a:pPr eaLnBrk="0" fontAlgn="base" hangingPunct="0">
                <a:spcBef>
                  <a:spcPct val="0"/>
                </a:spcBef>
                <a:spcAft>
                  <a:spcPct val="0"/>
                </a:spcAft>
                <a:defRPr sz="1800"/>
              </a:pPr>
              <a:r>
                <a:rPr sz="1200" dirty="0">
                  <a:solidFill>
                    <a:srgbClr val="405059"/>
                  </a:solidFill>
                  <a:latin typeface="Helvetica Neue Thin"/>
                  <a:ea typeface="Helvetica Neue Thin"/>
                  <a:cs typeface="Helvetica Neue Thin"/>
                  <a:sym typeface="Helvetica Neue Thin"/>
                </a:rPr>
                <a:t>IBM </a:t>
              </a:r>
              <a:r>
                <a:rPr sz="1200" b="1" dirty="0" err="1">
                  <a:solidFill>
                    <a:srgbClr val="405059"/>
                  </a:solidFill>
                  <a:ea typeface="+mj-ea"/>
                  <a:cs typeface="+mj-cs"/>
                  <a:sym typeface="Helvetica Neue"/>
                </a:rPr>
                <a:t>Bluemix</a:t>
              </a:r>
              <a:endParaRPr sz="1200" b="1" dirty="0">
                <a:solidFill>
                  <a:srgbClr val="405059"/>
                </a:solidFill>
                <a:ea typeface="+mj-ea"/>
                <a:cs typeface="+mj-cs"/>
                <a:sym typeface="Helvetica Neue"/>
              </a:endParaRPr>
            </a:p>
          </p:txBody>
        </p:sp>
        <p:pic>
          <p:nvPicPr>
            <p:cNvPr id="25" name="image3.png" descr="Matt_Logo_40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580" y="0"/>
              <a:ext cx="952910" cy="95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26" name="Shape 247"/>
          <p:cNvSpPr>
            <a:spLocks noChangeArrowheads="1"/>
          </p:cNvSpPr>
          <p:nvPr/>
        </p:nvSpPr>
        <p:spPr bwMode="auto">
          <a:xfrm>
            <a:off x="4185048" y="4718448"/>
            <a:ext cx="1210865" cy="383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Light"/>
                <a:cs typeface="Helvetica Light"/>
                <a:sym typeface="Helvetica Neue"/>
              </a:rPr>
              <a:t>~ Days</a:t>
            </a:r>
          </a:p>
        </p:txBody>
      </p:sp>
      <p:sp>
        <p:nvSpPr>
          <p:cNvPr id="27" name="Shape 248"/>
          <p:cNvSpPr>
            <a:spLocks noChangeArrowheads="1"/>
          </p:cNvSpPr>
          <p:nvPr/>
        </p:nvSpPr>
        <p:spPr bwMode="auto">
          <a:xfrm>
            <a:off x="1462087" y="4363642"/>
            <a:ext cx="1720454" cy="38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lstStyle>
            <a:lvl1pPr defTabSz="530225">
              <a:defRPr>
                <a:solidFill>
                  <a:schemeClr val="tx1"/>
                </a:solidFill>
                <a:latin typeface="Arial" panose="020B0604020202020204" pitchFamily="34" charset="0"/>
                <a:cs typeface="Arial" panose="020B0604020202020204" pitchFamily="34" charset="0"/>
              </a:defRPr>
            </a:lvl1pPr>
            <a:lvl2pPr marL="742950" indent="-285750" defTabSz="530225">
              <a:defRPr>
                <a:solidFill>
                  <a:schemeClr val="tx1"/>
                </a:solidFill>
                <a:latin typeface="Arial" panose="020B0604020202020204" pitchFamily="34" charset="0"/>
                <a:cs typeface="Arial" panose="020B0604020202020204" pitchFamily="34" charset="0"/>
              </a:defRPr>
            </a:lvl2pPr>
            <a:lvl3pPr marL="1143000" indent="-228600" defTabSz="530225">
              <a:defRPr>
                <a:solidFill>
                  <a:schemeClr val="tx1"/>
                </a:solidFill>
                <a:latin typeface="Arial" panose="020B0604020202020204" pitchFamily="34" charset="0"/>
                <a:cs typeface="Arial" panose="020B0604020202020204" pitchFamily="34" charset="0"/>
              </a:defRPr>
            </a:lvl3pPr>
            <a:lvl4pPr marL="1600200" indent="-228600" defTabSz="530225">
              <a:defRPr>
                <a:solidFill>
                  <a:schemeClr val="tx1"/>
                </a:solidFill>
                <a:latin typeface="Arial" panose="020B0604020202020204" pitchFamily="34" charset="0"/>
                <a:cs typeface="Arial" panose="020B0604020202020204" pitchFamily="34" charset="0"/>
              </a:defRPr>
            </a:lvl4pPr>
            <a:lvl5pPr marL="2057400" indent="-228600" defTabSz="530225">
              <a:defRPr>
                <a:solidFill>
                  <a:schemeClr val="tx1"/>
                </a:solidFill>
                <a:latin typeface="Arial" panose="020B0604020202020204" pitchFamily="34" charset="0"/>
                <a:cs typeface="Arial" panose="020B0604020202020204" pitchFamily="34" charset="0"/>
              </a:defRPr>
            </a:lvl5pPr>
            <a:lvl6pPr marL="25146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53022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050">
                <a:solidFill>
                  <a:srgbClr val="000000"/>
                </a:solidFill>
                <a:latin typeface="Helvetica Light"/>
                <a:cs typeface="Helvetica Light"/>
                <a:sym typeface="Helvetica Neue"/>
              </a:rPr>
              <a:t>Time to initial deployment</a:t>
            </a:r>
          </a:p>
        </p:txBody>
      </p:sp>
      <p:grpSp>
        <p:nvGrpSpPr>
          <p:cNvPr id="28" name="Group 258"/>
          <p:cNvGrpSpPr>
            <a:grpSpLocks/>
          </p:cNvGrpSpPr>
          <p:nvPr/>
        </p:nvGrpSpPr>
        <p:grpSpPr bwMode="auto">
          <a:xfrm>
            <a:off x="4548188" y="1460898"/>
            <a:ext cx="1228725" cy="2550319"/>
            <a:chOff x="1846655" y="1060322"/>
            <a:chExt cx="2329204" cy="4834894"/>
          </a:xfrm>
        </p:grpSpPr>
        <p:sp>
          <p:nvSpPr>
            <p:cNvPr id="29" name="Shape 249"/>
            <p:cNvSpPr>
              <a:spLocks noChangeArrowheads="1"/>
            </p:cNvSpPr>
            <p:nvPr/>
          </p:nvSpPr>
          <p:spPr bwMode="auto">
            <a:xfrm>
              <a:off x="1850916" y="1060322"/>
              <a:ext cx="2320684" cy="461914"/>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Code</a:t>
              </a:r>
            </a:p>
          </p:txBody>
        </p:sp>
        <p:sp>
          <p:nvSpPr>
            <p:cNvPr id="30" name="Shape 250"/>
            <p:cNvSpPr>
              <a:spLocks noChangeArrowheads="1"/>
            </p:cNvSpPr>
            <p:nvPr/>
          </p:nvSpPr>
          <p:spPr bwMode="auto">
            <a:xfrm>
              <a:off x="1853475" y="1606944"/>
              <a:ext cx="2315566" cy="461915"/>
            </a:xfrm>
            <a:prstGeom prst="rect">
              <a:avLst/>
            </a:prstGeom>
            <a:solidFill>
              <a:srgbClr val="405059"/>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FFFFFF"/>
                  </a:solidFill>
                  <a:latin typeface="Helvetica Neue Light"/>
                  <a:ea typeface="Helvetica Neue Light"/>
                  <a:cs typeface="Helvetica Neue Light"/>
                  <a:sym typeface="Helvetica Neue Light"/>
                </a:rPr>
                <a:t>Data</a:t>
              </a:r>
            </a:p>
          </p:txBody>
        </p:sp>
        <p:sp>
          <p:nvSpPr>
            <p:cNvPr id="31" name="Shape 251"/>
            <p:cNvSpPr>
              <a:spLocks noChangeArrowheads="1"/>
            </p:cNvSpPr>
            <p:nvPr/>
          </p:nvSpPr>
          <p:spPr bwMode="auto">
            <a:xfrm>
              <a:off x="1854529" y="2153567"/>
              <a:ext cx="2313458"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Runtime</a:t>
              </a:r>
            </a:p>
          </p:txBody>
        </p:sp>
        <p:sp>
          <p:nvSpPr>
            <p:cNvPr id="32" name="Shape 252"/>
            <p:cNvSpPr>
              <a:spLocks noChangeArrowheads="1"/>
            </p:cNvSpPr>
            <p:nvPr/>
          </p:nvSpPr>
          <p:spPr bwMode="auto">
            <a:xfrm>
              <a:off x="1853928" y="2700190"/>
              <a:ext cx="231466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Middleware</a:t>
              </a:r>
            </a:p>
          </p:txBody>
        </p:sp>
        <p:sp>
          <p:nvSpPr>
            <p:cNvPr id="33" name="Shape 253"/>
            <p:cNvSpPr>
              <a:spLocks noChangeArrowheads="1"/>
            </p:cNvSpPr>
            <p:nvPr/>
          </p:nvSpPr>
          <p:spPr bwMode="auto">
            <a:xfrm>
              <a:off x="1847773" y="3246813"/>
              <a:ext cx="232697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OS</a:t>
              </a:r>
            </a:p>
          </p:txBody>
        </p:sp>
        <p:sp>
          <p:nvSpPr>
            <p:cNvPr id="34" name="Shape 254"/>
            <p:cNvSpPr>
              <a:spLocks noChangeArrowheads="1"/>
            </p:cNvSpPr>
            <p:nvPr/>
          </p:nvSpPr>
          <p:spPr bwMode="auto">
            <a:xfrm>
              <a:off x="1854143" y="3793435"/>
              <a:ext cx="2314230"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Virtualization</a:t>
              </a:r>
            </a:p>
          </p:txBody>
        </p:sp>
        <p:sp>
          <p:nvSpPr>
            <p:cNvPr id="35" name="Shape 255"/>
            <p:cNvSpPr>
              <a:spLocks noChangeArrowheads="1"/>
            </p:cNvSpPr>
            <p:nvPr/>
          </p:nvSpPr>
          <p:spPr bwMode="auto">
            <a:xfrm>
              <a:off x="1846655" y="4340058"/>
              <a:ext cx="23292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Servers</a:t>
              </a:r>
            </a:p>
          </p:txBody>
        </p:sp>
        <p:sp>
          <p:nvSpPr>
            <p:cNvPr id="36" name="Shape 256"/>
            <p:cNvSpPr>
              <a:spLocks noChangeArrowheads="1"/>
            </p:cNvSpPr>
            <p:nvPr/>
          </p:nvSpPr>
          <p:spPr bwMode="auto">
            <a:xfrm>
              <a:off x="1853955" y="4886680"/>
              <a:ext cx="2314606" cy="461915"/>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Storage</a:t>
              </a:r>
            </a:p>
          </p:txBody>
        </p:sp>
        <p:sp>
          <p:nvSpPr>
            <p:cNvPr id="37" name="Shape 257"/>
            <p:cNvSpPr>
              <a:spLocks noChangeArrowheads="1"/>
            </p:cNvSpPr>
            <p:nvPr/>
          </p:nvSpPr>
          <p:spPr bwMode="auto">
            <a:xfrm>
              <a:off x="1851963" y="5433304"/>
              <a:ext cx="2318590" cy="461914"/>
            </a:xfrm>
            <a:prstGeom prst="rect">
              <a:avLst/>
            </a:prstGeom>
            <a:solidFill>
              <a:srgbClr val="1796B3"/>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ct val="0"/>
                </a:spcBef>
                <a:spcAft>
                  <a:spcPct val="0"/>
                </a:spcAft>
              </a:pPr>
              <a:r>
                <a:rPr lang="en-US" altLang="en-US" sz="1350">
                  <a:solidFill>
                    <a:srgbClr val="000000"/>
                  </a:solidFill>
                  <a:latin typeface="Helvetica Neue Light"/>
                  <a:ea typeface="Helvetica Neue Light"/>
                  <a:cs typeface="Helvetica Neue Light"/>
                  <a:sym typeface="Helvetica Neue Light"/>
                </a:rPr>
                <a:t>Networking</a:t>
              </a:r>
            </a:p>
          </p:txBody>
        </p:sp>
      </p:grpSp>
      <p:sp>
        <p:nvSpPr>
          <p:cNvPr id="38" name="Shape 259"/>
          <p:cNvSpPr>
            <a:spLocks noChangeArrowheads="1"/>
          </p:cNvSpPr>
          <p:nvPr/>
        </p:nvSpPr>
        <p:spPr bwMode="auto">
          <a:xfrm>
            <a:off x="3314700" y="4133850"/>
            <a:ext cx="877491" cy="51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783" tIns="26783" rIns="26783" bIns="26783" anchor="ctr"/>
          <a:lstStyle>
            <a:lvl1pPr defTabSz="457200">
              <a:defRPr>
                <a:solidFill>
                  <a:schemeClr val="tx1"/>
                </a:solidFill>
                <a:latin typeface="Arial" panose="020B0604020202020204" pitchFamily="34" charset="0"/>
                <a:cs typeface="Arial" panose="020B0604020202020204" pitchFamily="34" charset="0"/>
              </a:defRPr>
            </a:lvl1pPr>
            <a:lvl2pPr marL="742950" indent="-285750" defTabSz="457200">
              <a:defRPr>
                <a:solidFill>
                  <a:schemeClr val="tx1"/>
                </a:solidFill>
                <a:latin typeface="Arial" panose="020B0604020202020204" pitchFamily="34" charset="0"/>
                <a:cs typeface="Arial" panose="020B0604020202020204" pitchFamily="34" charset="0"/>
              </a:defRPr>
            </a:lvl2pPr>
            <a:lvl3pPr marL="1143000" indent="-228600" defTabSz="457200">
              <a:defRPr>
                <a:solidFill>
                  <a:schemeClr val="tx1"/>
                </a:solidFill>
                <a:latin typeface="Arial" panose="020B0604020202020204" pitchFamily="34" charset="0"/>
                <a:cs typeface="Arial" panose="020B0604020202020204" pitchFamily="34" charset="0"/>
              </a:defRPr>
            </a:lvl3pPr>
            <a:lvl4pPr marL="1600200" indent="-228600" defTabSz="457200">
              <a:defRPr>
                <a:solidFill>
                  <a:schemeClr val="tx1"/>
                </a:solidFill>
                <a:latin typeface="Arial" panose="020B0604020202020204" pitchFamily="34" charset="0"/>
                <a:cs typeface="Arial" panose="020B0604020202020204" pitchFamily="34" charset="0"/>
              </a:defRPr>
            </a:lvl4pPr>
            <a:lvl5pPr marL="2057400" indent="-228600" defTabSz="4572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fontAlgn="base" hangingPunct="0">
              <a:spcBef>
                <a:spcPts val="1800"/>
              </a:spcBef>
              <a:spcAft>
                <a:spcPct val="0"/>
              </a:spcAft>
            </a:pPr>
            <a:r>
              <a:rPr lang="en-US" altLang="en-US" sz="1350">
                <a:solidFill>
                  <a:srgbClr val="000000"/>
                </a:solidFill>
                <a:latin typeface="Helvetica Light"/>
                <a:cs typeface="Helvetica Light"/>
                <a:sym typeface="Helvetica Neue"/>
              </a:rPr>
              <a:t>Core IT</a:t>
            </a:r>
          </a:p>
        </p:txBody>
      </p:sp>
    </p:spTree>
    <p:extLst>
      <p:ext uri="{BB962C8B-B14F-4D97-AF65-F5344CB8AC3E}">
        <p14:creationId xmlns:p14="http://schemas.microsoft.com/office/powerpoint/2010/main" val="2505204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384721"/>
          </a:xfrm>
        </p:spPr>
        <p:txBody>
          <a:bodyPr/>
          <a:lstStyle/>
          <a:p>
            <a:r>
              <a:rPr lang="en-GB" altLang="en-US" dirty="0"/>
              <a:t>Bluemix &amp; Cloud </a:t>
            </a:r>
            <a:r>
              <a:rPr lang="en-GB" altLang="en-US" dirty="0" smtClean="0"/>
              <a:t>Models</a:t>
            </a:r>
            <a:endParaRPr lang="en-US" dirty="0"/>
          </a:p>
        </p:txBody>
      </p:sp>
      <p:sp>
        <p:nvSpPr>
          <p:cNvPr id="3" name="Content Placeholder 3"/>
          <p:cNvSpPr txBox="1">
            <a:spLocks/>
          </p:cNvSpPr>
          <p:nvPr/>
        </p:nvSpPr>
        <p:spPr>
          <a:xfrm>
            <a:off x="410767" y="893136"/>
            <a:ext cx="7355194" cy="3621715"/>
          </a:xfrm>
          <a:prstGeom prst="rect">
            <a:avLst/>
          </a:prstGeom>
        </p:spPr>
        <p:txBody>
          <a:bodyPr/>
          <a:lstStyle>
            <a:lvl1pPr marL="285750" indent="-285750" algn="l" defTabSz="914400" rtl="0" eaLnBrk="1" latinLnBrk="0" hangingPunct="1">
              <a:spcBef>
                <a:spcPct val="20000"/>
              </a:spcBef>
              <a:buFont typeface="Arial" panose="020B0604020202020204" pitchFamily="34" charset="0"/>
              <a:buChar char="–"/>
              <a:defRPr sz="2000" kern="1200" baseline="0">
                <a:solidFill>
                  <a:srgbClr val="FFFFFF"/>
                </a:solidFill>
                <a:latin typeface="Helvetica" charset="0"/>
                <a:ea typeface="Helvetica" charset="0"/>
                <a:cs typeface="Helvetica" charset="0"/>
              </a:defRPr>
            </a:lvl1pPr>
            <a:lvl2pPr marL="623888" indent="-276225" algn="l" defTabSz="914400" rtl="0" eaLnBrk="1" latinLnBrk="0" hangingPunct="1">
              <a:spcBef>
                <a:spcPct val="20000"/>
              </a:spcBef>
              <a:buFont typeface="Arial" panose="020B0604020202020204" pitchFamily="34" charset="0"/>
              <a:buChar char="•"/>
              <a:defRPr sz="1800" kern="1200" baseline="0">
                <a:solidFill>
                  <a:srgbClr val="FFFFFF"/>
                </a:solidFill>
                <a:latin typeface="Helvetica" charset="0"/>
                <a:ea typeface="Helvetica" charset="0"/>
                <a:cs typeface="Helvetica" charset="0"/>
              </a:defRPr>
            </a:lvl2pPr>
            <a:lvl3pPr marL="914400" indent="-290513" algn="l" defTabSz="914400" rtl="0" eaLnBrk="1" latinLnBrk="0" hangingPunct="1">
              <a:spcBef>
                <a:spcPct val="20000"/>
              </a:spcBef>
              <a:buFont typeface="Arial" panose="020B0604020202020204" pitchFamily="34" charset="0"/>
              <a:buChar char="–"/>
              <a:defRPr sz="1600" kern="1200" baseline="0">
                <a:solidFill>
                  <a:srgbClr val="FFFFFF"/>
                </a:solidFill>
                <a:latin typeface="Helvetica" charset="0"/>
                <a:ea typeface="Helvetica" charset="0"/>
                <a:cs typeface="Helvetica" charset="0"/>
              </a:defRPr>
            </a:lvl3pPr>
            <a:lvl4pPr marL="1146175" indent="-231775"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4pPr>
            <a:lvl5pPr marL="1379538" indent="-233363" algn="l" defTabSz="914400" rtl="0" eaLnBrk="1" latinLnBrk="0" hangingPunct="1">
              <a:spcBef>
                <a:spcPct val="20000"/>
              </a:spcBef>
              <a:buFont typeface="Arial" panose="020B0604020202020204" pitchFamily="34" charset="0"/>
              <a:buChar char="»"/>
              <a:defRPr sz="1400" kern="1200" baseline="0">
                <a:solidFill>
                  <a:srgbClr val="FFFFFF"/>
                </a:solidFill>
                <a:latin typeface="Helvetica" charset="0"/>
                <a:ea typeface="Helvetica" charset="0"/>
                <a:cs typeface="Helvetica"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600" dirty="0" smtClean="0">
                <a:solidFill>
                  <a:srgbClr val="323C3C"/>
                </a:solidFill>
              </a:rPr>
              <a:t>Capabilities in </a:t>
            </a:r>
            <a:r>
              <a:rPr lang="en-US" altLang="en-US" sz="1600" dirty="0" err="1" smtClean="0">
                <a:solidFill>
                  <a:srgbClr val="323C3C"/>
                </a:solidFill>
              </a:rPr>
              <a:t>Bluemix</a:t>
            </a:r>
            <a:r>
              <a:rPr lang="en-US" altLang="en-US" sz="1600" dirty="0" smtClean="0">
                <a:solidFill>
                  <a:srgbClr val="323C3C"/>
                </a:solidFill>
              </a:rPr>
              <a:t> now span </a:t>
            </a:r>
            <a:r>
              <a:rPr lang="en-US" altLang="en-US" sz="1600" dirty="0" err="1" smtClean="0">
                <a:solidFill>
                  <a:srgbClr val="323C3C"/>
                </a:solidFill>
              </a:rPr>
              <a:t>PaaS</a:t>
            </a:r>
            <a:r>
              <a:rPr lang="en-US" altLang="en-US" sz="1600" dirty="0" smtClean="0">
                <a:solidFill>
                  <a:srgbClr val="323C3C"/>
                </a:solidFill>
              </a:rPr>
              <a:t> and </a:t>
            </a:r>
            <a:r>
              <a:rPr lang="en-US" altLang="en-US" sz="1600" dirty="0" err="1" smtClean="0">
                <a:solidFill>
                  <a:srgbClr val="323C3C"/>
                </a:solidFill>
              </a:rPr>
              <a:t>IaaS</a:t>
            </a:r>
            <a:r>
              <a:rPr lang="en-US" altLang="en-US" sz="1600" dirty="0" smtClean="0">
                <a:solidFill>
                  <a:srgbClr val="323C3C"/>
                </a:solidFill>
              </a:rPr>
              <a:t> and can be delivered as a public, dedicated, or on-premises (private) implementation. </a:t>
            </a:r>
            <a:endParaRPr lang="en-US" altLang="en-US" sz="1600" dirty="0">
              <a:solidFill>
                <a:srgbClr val="323C3C"/>
              </a:solidFill>
            </a:endParaRPr>
          </a:p>
        </p:txBody>
      </p:sp>
      <p:sp>
        <p:nvSpPr>
          <p:cNvPr id="4" name="Titre 5"/>
          <p:cNvSpPr txBox="1">
            <a:spLocks/>
          </p:cNvSpPr>
          <p:nvPr/>
        </p:nvSpPr>
        <p:spPr>
          <a:xfrm>
            <a:off x="289762" y="331857"/>
            <a:ext cx="7021391" cy="301788"/>
          </a:xfrm>
          <a:prstGeom prst="rect">
            <a:avLst/>
          </a:prstGeom>
        </p:spPr>
        <p:txBody>
          <a:bodyPr vert="horz" wrap="square" lIns="0" tIns="0" rIns="0" bIns="0" rtlCol="0" anchor="t" anchorCtr="0">
            <a:normAutofit fontScale="25000" lnSpcReduction="20000"/>
          </a:bodyPr>
          <a:lstStyle>
            <a:lvl1pPr algn="l" defTabSz="914400" rtl="0" eaLnBrk="1" latinLnBrk="0" hangingPunct="1">
              <a:lnSpc>
                <a:spcPts val="3000"/>
              </a:lnSpc>
              <a:spcBef>
                <a:spcPct val="0"/>
              </a:spcBef>
              <a:buNone/>
              <a:defRPr sz="2800" kern="1200" baseline="0">
                <a:solidFill>
                  <a:schemeClr val="accent4"/>
                </a:solidFill>
                <a:latin typeface="Helvetica" charset="0"/>
                <a:ea typeface="Helvetica" charset="0"/>
                <a:cs typeface="Helvetica" charset="0"/>
              </a:defRPr>
            </a:lvl1pPr>
          </a:lstStyle>
          <a:p>
            <a:endParaRPr lang="fr-FR" altLang="en-US" dirty="0" smtClean="0">
              <a:solidFill>
                <a:srgbClr val="959F9F"/>
              </a:solidFill>
            </a:endParaRPr>
          </a:p>
        </p:txBody>
      </p:sp>
      <p:grpSp>
        <p:nvGrpSpPr>
          <p:cNvPr id="5" name="Group 1"/>
          <p:cNvGrpSpPr>
            <a:grpSpLocks/>
          </p:cNvGrpSpPr>
          <p:nvPr/>
        </p:nvGrpSpPr>
        <p:grpSpPr bwMode="auto">
          <a:xfrm>
            <a:off x="1338263" y="1835150"/>
            <a:ext cx="6326187" cy="3090966"/>
            <a:chOff x="466249" y="1532889"/>
            <a:chExt cx="8849996" cy="6030876"/>
          </a:xfrm>
        </p:grpSpPr>
        <p:grpSp>
          <p:nvGrpSpPr>
            <p:cNvPr id="6" name="Group 1"/>
            <p:cNvGrpSpPr>
              <a:grpSpLocks/>
            </p:cNvGrpSpPr>
            <p:nvPr/>
          </p:nvGrpSpPr>
          <p:grpSpPr bwMode="auto">
            <a:xfrm>
              <a:off x="663575" y="1558079"/>
              <a:ext cx="2147888" cy="5258965"/>
              <a:chOff x="380" y="866"/>
              <a:chExt cx="1230" cy="2923"/>
            </a:xfrm>
          </p:grpSpPr>
          <p:pic>
            <p:nvPicPr>
              <p:cNvPr id="137" name="Picture 2"/>
              <p:cNvPicPr>
                <a:picLocks noChangeAspect="1" noChangeArrowheads="1"/>
              </p:cNvPicPr>
              <p:nvPr/>
            </p:nvPicPr>
            <p:blipFill>
              <a:blip r:embed="rId2"/>
              <a:srcRect/>
              <a:stretch>
                <a:fillRect/>
              </a:stretch>
            </p:blipFill>
            <p:spPr bwMode="auto">
              <a:xfrm>
                <a:off x="380" y="864"/>
                <a:ext cx="1230" cy="29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8" name="Text Box 3"/>
              <p:cNvSpPr txBox="1">
                <a:spLocks noChangeArrowheads="1"/>
              </p:cNvSpPr>
              <p:nvPr/>
            </p:nvSpPr>
            <p:spPr bwMode="auto">
              <a:xfrm>
                <a:off x="445" y="924"/>
                <a:ext cx="1104" cy="27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145">
                  <a:defRPr/>
                </a:pPr>
                <a:endParaRPr lang="en-US" sz="300">
                  <a:solidFill>
                    <a:prstClr val="black"/>
                  </a:solidFill>
                  <a:ea typeface="MS PGothic" charset="0"/>
                  <a:cs typeface="MS PGothic" charset="0"/>
                </a:endParaRPr>
              </a:p>
            </p:txBody>
          </p:sp>
        </p:grpSp>
        <p:grpSp>
          <p:nvGrpSpPr>
            <p:cNvPr id="7" name="Group 4"/>
            <p:cNvGrpSpPr>
              <a:grpSpLocks/>
            </p:cNvGrpSpPr>
            <p:nvPr/>
          </p:nvGrpSpPr>
          <p:grpSpPr bwMode="auto">
            <a:xfrm>
              <a:off x="2842894" y="1558078"/>
              <a:ext cx="2147888" cy="5258967"/>
              <a:chOff x="1628" y="866"/>
              <a:chExt cx="1230" cy="2923"/>
            </a:xfrm>
          </p:grpSpPr>
          <p:pic>
            <p:nvPicPr>
              <p:cNvPr id="135" name="Picture 5"/>
              <p:cNvPicPr>
                <a:picLocks noChangeAspect="1" noChangeArrowheads="1"/>
              </p:cNvPicPr>
              <p:nvPr/>
            </p:nvPicPr>
            <p:blipFill>
              <a:blip r:embed="rId3"/>
              <a:srcRect/>
              <a:stretch>
                <a:fillRect/>
              </a:stretch>
            </p:blipFill>
            <p:spPr bwMode="auto">
              <a:xfrm>
                <a:off x="1628" y="864"/>
                <a:ext cx="1230" cy="29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6" name="Text Box 6"/>
              <p:cNvSpPr txBox="1">
                <a:spLocks noChangeArrowheads="1"/>
              </p:cNvSpPr>
              <p:nvPr/>
            </p:nvSpPr>
            <p:spPr bwMode="auto">
              <a:xfrm>
                <a:off x="1693" y="924"/>
                <a:ext cx="1104" cy="27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145">
                  <a:defRPr/>
                </a:pPr>
                <a:endParaRPr lang="en-US" sz="300">
                  <a:solidFill>
                    <a:prstClr val="black"/>
                  </a:solidFill>
                  <a:ea typeface="MS PGothic" charset="0"/>
                  <a:cs typeface="MS PGothic" charset="0"/>
                </a:endParaRPr>
              </a:p>
            </p:txBody>
          </p:sp>
        </p:grpSp>
        <p:grpSp>
          <p:nvGrpSpPr>
            <p:cNvPr id="8" name="Group 7"/>
            <p:cNvGrpSpPr>
              <a:grpSpLocks/>
            </p:cNvGrpSpPr>
            <p:nvPr/>
          </p:nvGrpSpPr>
          <p:grpSpPr bwMode="auto">
            <a:xfrm>
              <a:off x="7168357" y="1532889"/>
              <a:ext cx="2147888" cy="5284153"/>
              <a:chOff x="4105" y="852"/>
              <a:chExt cx="1230" cy="2937"/>
            </a:xfrm>
          </p:grpSpPr>
          <p:pic>
            <p:nvPicPr>
              <p:cNvPr id="133" name="Picture 8"/>
              <p:cNvPicPr>
                <a:picLocks noChangeAspect="1" noChangeArrowheads="1"/>
              </p:cNvPicPr>
              <p:nvPr/>
            </p:nvPicPr>
            <p:blipFill>
              <a:blip r:embed="rId4"/>
              <a:srcRect/>
              <a:stretch>
                <a:fillRect/>
              </a:stretch>
            </p:blipFill>
            <p:spPr bwMode="auto">
              <a:xfrm>
                <a:off x="4105" y="852"/>
                <a:ext cx="1230" cy="293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4" name="Text Box 9"/>
              <p:cNvSpPr txBox="1">
                <a:spLocks noChangeArrowheads="1"/>
              </p:cNvSpPr>
              <p:nvPr/>
            </p:nvSpPr>
            <p:spPr bwMode="auto">
              <a:xfrm>
                <a:off x="4169" y="912"/>
                <a:ext cx="1104" cy="2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145">
                  <a:defRPr/>
                </a:pPr>
                <a:endParaRPr lang="en-US" sz="300">
                  <a:solidFill>
                    <a:prstClr val="black"/>
                  </a:solidFill>
                  <a:ea typeface="MS PGothic" charset="0"/>
                  <a:cs typeface="MS PGothic" charset="0"/>
                </a:endParaRPr>
              </a:p>
            </p:txBody>
          </p:sp>
        </p:grpSp>
        <p:grpSp>
          <p:nvGrpSpPr>
            <p:cNvPr id="9" name="Group 10"/>
            <p:cNvGrpSpPr>
              <a:grpSpLocks/>
            </p:cNvGrpSpPr>
            <p:nvPr/>
          </p:nvGrpSpPr>
          <p:grpSpPr bwMode="auto">
            <a:xfrm>
              <a:off x="5008244" y="1534690"/>
              <a:ext cx="2147888" cy="5282355"/>
              <a:chOff x="2868" y="853"/>
              <a:chExt cx="1230" cy="2936"/>
            </a:xfrm>
          </p:grpSpPr>
          <p:pic>
            <p:nvPicPr>
              <p:cNvPr id="131" name="Picture 11"/>
              <p:cNvPicPr>
                <a:picLocks noChangeAspect="1" noChangeArrowheads="1"/>
              </p:cNvPicPr>
              <p:nvPr/>
            </p:nvPicPr>
            <p:blipFill>
              <a:blip r:embed="rId5"/>
              <a:srcRect/>
              <a:stretch>
                <a:fillRect/>
              </a:stretch>
            </p:blipFill>
            <p:spPr bwMode="auto">
              <a:xfrm>
                <a:off x="2868" y="855"/>
                <a:ext cx="1230" cy="29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2" name="Text Box 12"/>
              <p:cNvSpPr txBox="1">
                <a:spLocks noChangeArrowheads="1"/>
              </p:cNvSpPr>
              <p:nvPr/>
            </p:nvSpPr>
            <p:spPr bwMode="auto">
              <a:xfrm>
                <a:off x="2934" y="914"/>
                <a:ext cx="1105" cy="27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145">
                  <a:defRPr/>
                </a:pPr>
                <a:endParaRPr lang="en-US" sz="300">
                  <a:solidFill>
                    <a:prstClr val="black"/>
                  </a:solidFill>
                  <a:ea typeface="MS PGothic" charset="0"/>
                  <a:cs typeface="MS PGothic" charset="0"/>
                </a:endParaRPr>
              </a:p>
            </p:txBody>
          </p:sp>
        </p:grpSp>
        <p:grpSp>
          <p:nvGrpSpPr>
            <p:cNvPr id="10" name="Group 17"/>
            <p:cNvGrpSpPr>
              <a:grpSpLocks/>
            </p:cNvGrpSpPr>
            <p:nvPr/>
          </p:nvGrpSpPr>
          <p:grpSpPr bwMode="auto">
            <a:xfrm>
              <a:off x="798036" y="6005619"/>
              <a:ext cx="1878966" cy="471383"/>
              <a:chOff x="457" y="3338"/>
              <a:chExt cx="1076" cy="262"/>
            </a:xfrm>
          </p:grpSpPr>
          <p:pic>
            <p:nvPicPr>
              <p:cNvPr id="129" name="Picture 18"/>
              <p:cNvPicPr>
                <a:picLocks noChangeAspect="1" noChangeArrowheads="1"/>
              </p:cNvPicPr>
              <p:nvPr/>
            </p:nvPicPr>
            <p:blipFill>
              <a:blip r:embed="rId6"/>
              <a:srcRect/>
              <a:stretch>
                <a:fillRect/>
              </a:stretch>
            </p:blipFill>
            <p:spPr bwMode="auto">
              <a:xfrm>
                <a:off x="454" y="3336"/>
                <a:ext cx="1071"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30" name="Text Box 19"/>
              <p:cNvSpPr txBox="1">
                <a:spLocks noChangeArrowheads="1"/>
              </p:cNvSpPr>
              <p:nvPr/>
            </p:nvSpPr>
            <p:spPr bwMode="auto">
              <a:xfrm>
                <a:off x="482" y="3372"/>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Networking</a:t>
                </a:r>
              </a:p>
            </p:txBody>
          </p:sp>
        </p:grpSp>
        <p:grpSp>
          <p:nvGrpSpPr>
            <p:cNvPr id="11" name="Group 20"/>
            <p:cNvGrpSpPr>
              <a:grpSpLocks/>
            </p:cNvGrpSpPr>
            <p:nvPr/>
          </p:nvGrpSpPr>
          <p:grpSpPr bwMode="auto">
            <a:xfrm>
              <a:off x="798036" y="5516246"/>
              <a:ext cx="1878966" cy="474980"/>
              <a:chOff x="457" y="3066"/>
              <a:chExt cx="1076" cy="264"/>
            </a:xfrm>
          </p:grpSpPr>
          <p:pic>
            <p:nvPicPr>
              <p:cNvPr id="127" name="Picture 21"/>
              <p:cNvPicPr>
                <a:picLocks noChangeAspect="1" noChangeArrowheads="1"/>
              </p:cNvPicPr>
              <p:nvPr/>
            </p:nvPicPr>
            <p:blipFill>
              <a:blip r:embed="rId6"/>
              <a:srcRect/>
              <a:stretch>
                <a:fillRect/>
              </a:stretch>
            </p:blipFill>
            <p:spPr bwMode="auto">
              <a:xfrm>
                <a:off x="454" y="3068"/>
                <a:ext cx="1071" cy="26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8" name="Text Box 22"/>
              <p:cNvSpPr txBox="1">
                <a:spLocks noChangeArrowheads="1"/>
              </p:cNvSpPr>
              <p:nvPr/>
            </p:nvSpPr>
            <p:spPr bwMode="auto">
              <a:xfrm>
                <a:off x="482" y="3099"/>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dirty="0">
                    <a:solidFill>
                      <a:srgbClr val="FFFFFF"/>
                    </a:solidFill>
                    <a:cs typeface="ＭＳ Ｐゴシック" charset="0"/>
                  </a:rPr>
                  <a:t>Storage</a:t>
                </a:r>
              </a:p>
            </p:txBody>
          </p:sp>
        </p:grpSp>
        <p:grpSp>
          <p:nvGrpSpPr>
            <p:cNvPr id="12" name="Group 23"/>
            <p:cNvGrpSpPr>
              <a:grpSpLocks/>
            </p:cNvGrpSpPr>
            <p:nvPr/>
          </p:nvGrpSpPr>
          <p:grpSpPr bwMode="auto">
            <a:xfrm>
              <a:off x="798036" y="5030470"/>
              <a:ext cx="1878966" cy="471383"/>
              <a:chOff x="457" y="2796"/>
              <a:chExt cx="1076" cy="262"/>
            </a:xfrm>
          </p:grpSpPr>
          <p:pic>
            <p:nvPicPr>
              <p:cNvPr id="125" name="Picture 24"/>
              <p:cNvPicPr>
                <a:picLocks noChangeAspect="1" noChangeArrowheads="1"/>
              </p:cNvPicPr>
              <p:nvPr/>
            </p:nvPicPr>
            <p:blipFill>
              <a:blip r:embed="rId6"/>
              <a:srcRect/>
              <a:stretch>
                <a:fillRect/>
              </a:stretch>
            </p:blipFill>
            <p:spPr bwMode="auto">
              <a:xfrm>
                <a:off x="454" y="2796"/>
                <a:ext cx="1071"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6" name="Text Box 25"/>
              <p:cNvSpPr txBox="1">
                <a:spLocks noChangeArrowheads="1"/>
              </p:cNvSpPr>
              <p:nvPr/>
            </p:nvSpPr>
            <p:spPr bwMode="auto">
              <a:xfrm>
                <a:off x="482" y="2827"/>
                <a:ext cx="1029"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Servers</a:t>
                </a:r>
              </a:p>
            </p:txBody>
          </p:sp>
        </p:grpSp>
        <p:grpSp>
          <p:nvGrpSpPr>
            <p:cNvPr id="13" name="Group 26"/>
            <p:cNvGrpSpPr>
              <a:grpSpLocks/>
            </p:cNvGrpSpPr>
            <p:nvPr/>
          </p:nvGrpSpPr>
          <p:grpSpPr bwMode="auto">
            <a:xfrm>
              <a:off x="798036" y="4541097"/>
              <a:ext cx="1878966" cy="474980"/>
              <a:chOff x="457" y="2524"/>
              <a:chExt cx="1076" cy="264"/>
            </a:xfrm>
          </p:grpSpPr>
          <p:pic>
            <p:nvPicPr>
              <p:cNvPr id="123" name="Picture 27"/>
              <p:cNvPicPr>
                <a:picLocks noChangeAspect="1" noChangeArrowheads="1"/>
              </p:cNvPicPr>
              <p:nvPr/>
            </p:nvPicPr>
            <p:blipFill>
              <a:blip r:embed="rId6"/>
              <a:srcRect/>
              <a:stretch>
                <a:fillRect/>
              </a:stretch>
            </p:blipFill>
            <p:spPr bwMode="auto">
              <a:xfrm>
                <a:off x="454" y="2522"/>
                <a:ext cx="1071"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4" name="Text Box 28"/>
              <p:cNvSpPr txBox="1">
                <a:spLocks noChangeArrowheads="1"/>
              </p:cNvSpPr>
              <p:nvPr/>
            </p:nvSpPr>
            <p:spPr bwMode="auto">
              <a:xfrm>
                <a:off x="482" y="2551"/>
                <a:ext cx="1029"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Virtualization</a:t>
                </a:r>
              </a:p>
            </p:txBody>
          </p:sp>
        </p:grpSp>
        <p:grpSp>
          <p:nvGrpSpPr>
            <p:cNvPr id="14" name="Group 29"/>
            <p:cNvGrpSpPr>
              <a:grpSpLocks/>
            </p:cNvGrpSpPr>
            <p:nvPr/>
          </p:nvGrpSpPr>
          <p:grpSpPr bwMode="auto">
            <a:xfrm>
              <a:off x="798036" y="4046326"/>
              <a:ext cx="1878966" cy="471383"/>
              <a:chOff x="457" y="2249"/>
              <a:chExt cx="1076" cy="262"/>
            </a:xfrm>
          </p:grpSpPr>
          <p:pic>
            <p:nvPicPr>
              <p:cNvPr id="121" name="Picture 30"/>
              <p:cNvPicPr>
                <a:picLocks noChangeAspect="1" noChangeArrowheads="1"/>
              </p:cNvPicPr>
              <p:nvPr/>
            </p:nvPicPr>
            <p:blipFill>
              <a:blip r:embed="rId6"/>
              <a:srcRect/>
              <a:stretch>
                <a:fillRect/>
              </a:stretch>
            </p:blipFill>
            <p:spPr bwMode="auto">
              <a:xfrm>
                <a:off x="454" y="2245"/>
                <a:ext cx="1071"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2" name="Text Box 31"/>
              <p:cNvSpPr txBox="1">
                <a:spLocks noChangeArrowheads="1"/>
              </p:cNvSpPr>
              <p:nvPr/>
            </p:nvSpPr>
            <p:spPr bwMode="auto">
              <a:xfrm>
                <a:off x="482" y="2281"/>
                <a:ext cx="1029"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O/S</a:t>
                </a:r>
              </a:p>
            </p:txBody>
          </p:sp>
        </p:grpSp>
        <p:grpSp>
          <p:nvGrpSpPr>
            <p:cNvPr id="15" name="Group 32"/>
            <p:cNvGrpSpPr>
              <a:grpSpLocks/>
            </p:cNvGrpSpPr>
            <p:nvPr/>
          </p:nvGrpSpPr>
          <p:grpSpPr bwMode="auto">
            <a:xfrm>
              <a:off x="798036" y="3556953"/>
              <a:ext cx="1878966" cy="473179"/>
              <a:chOff x="457" y="1977"/>
              <a:chExt cx="1076" cy="263"/>
            </a:xfrm>
          </p:grpSpPr>
          <p:pic>
            <p:nvPicPr>
              <p:cNvPr id="119" name="Picture 33"/>
              <p:cNvPicPr>
                <a:picLocks noChangeAspect="1" noChangeArrowheads="1"/>
              </p:cNvPicPr>
              <p:nvPr/>
            </p:nvPicPr>
            <p:blipFill>
              <a:blip r:embed="rId6"/>
              <a:srcRect/>
              <a:stretch>
                <a:fillRect/>
              </a:stretch>
            </p:blipFill>
            <p:spPr bwMode="auto">
              <a:xfrm>
                <a:off x="454" y="1978"/>
                <a:ext cx="1071"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0" name="Text Box 34"/>
              <p:cNvSpPr txBox="1">
                <a:spLocks noChangeArrowheads="1"/>
              </p:cNvSpPr>
              <p:nvPr/>
            </p:nvSpPr>
            <p:spPr bwMode="auto">
              <a:xfrm>
                <a:off x="482" y="2011"/>
                <a:ext cx="1029"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Middleware</a:t>
                </a:r>
              </a:p>
            </p:txBody>
          </p:sp>
        </p:grpSp>
        <p:grpSp>
          <p:nvGrpSpPr>
            <p:cNvPr id="16" name="Group 35"/>
            <p:cNvGrpSpPr>
              <a:grpSpLocks/>
            </p:cNvGrpSpPr>
            <p:nvPr/>
          </p:nvGrpSpPr>
          <p:grpSpPr bwMode="auto">
            <a:xfrm>
              <a:off x="798036" y="3069379"/>
              <a:ext cx="1878966" cy="471383"/>
              <a:chOff x="457" y="1706"/>
              <a:chExt cx="1076" cy="262"/>
            </a:xfrm>
          </p:grpSpPr>
          <p:pic>
            <p:nvPicPr>
              <p:cNvPr id="117" name="Picture 36"/>
              <p:cNvPicPr>
                <a:picLocks noChangeAspect="1" noChangeArrowheads="1"/>
              </p:cNvPicPr>
              <p:nvPr/>
            </p:nvPicPr>
            <p:blipFill>
              <a:blip r:embed="rId6"/>
              <a:srcRect/>
              <a:stretch>
                <a:fillRect/>
              </a:stretch>
            </p:blipFill>
            <p:spPr bwMode="auto">
              <a:xfrm>
                <a:off x="454" y="1704"/>
                <a:ext cx="1071"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8" name="Text Box 37"/>
              <p:cNvSpPr txBox="1">
                <a:spLocks noChangeArrowheads="1"/>
              </p:cNvSpPr>
              <p:nvPr/>
            </p:nvSpPr>
            <p:spPr bwMode="auto">
              <a:xfrm>
                <a:off x="482" y="1735"/>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Runtime</a:t>
                </a:r>
              </a:p>
            </p:txBody>
          </p:sp>
        </p:grpSp>
        <p:grpSp>
          <p:nvGrpSpPr>
            <p:cNvPr id="17" name="Group 38"/>
            <p:cNvGrpSpPr>
              <a:grpSpLocks/>
            </p:cNvGrpSpPr>
            <p:nvPr/>
          </p:nvGrpSpPr>
          <p:grpSpPr bwMode="auto">
            <a:xfrm>
              <a:off x="798036" y="2581804"/>
              <a:ext cx="1878966" cy="473179"/>
              <a:chOff x="457" y="1435"/>
              <a:chExt cx="1076" cy="263"/>
            </a:xfrm>
          </p:grpSpPr>
          <p:pic>
            <p:nvPicPr>
              <p:cNvPr id="115" name="Picture 39"/>
              <p:cNvPicPr>
                <a:picLocks noChangeAspect="1" noChangeArrowheads="1"/>
              </p:cNvPicPr>
              <p:nvPr/>
            </p:nvPicPr>
            <p:blipFill>
              <a:blip r:embed="rId6"/>
              <a:srcRect/>
              <a:stretch>
                <a:fillRect/>
              </a:stretch>
            </p:blipFill>
            <p:spPr bwMode="auto">
              <a:xfrm>
                <a:off x="454" y="1437"/>
                <a:ext cx="1071"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6" name="Text Box 40"/>
              <p:cNvSpPr txBox="1">
                <a:spLocks noChangeArrowheads="1"/>
              </p:cNvSpPr>
              <p:nvPr/>
            </p:nvSpPr>
            <p:spPr bwMode="auto">
              <a:xfrm>
                <a:off x="482" y="1467"/>
                <a:ext cx="1029"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Data</a:t>
                </a:r>
              </a:p>
            </p:txBody>
          </p:sp>
        </p:grpSp>
        <p:grpSp>
          <p:nvGrpSpPr>
            <p:cNvPr id="18" name="Group 41"/>
            <p:cNvGrpSpPr>
              <a:grpSpLocks/>
            </p:cNvGrpSpPr>
            <p:nvPr/>
          </p:nvGrpSpPr>
          <p:grpSpPr bwMode="auto">
            <a:xfrm>
              <a:off x="798036" y="2085235"/>
              <a:ext cx="1878966" cy="480378"/>
              <a:chOff x="457" y="1159"/>
              <a:chExt cx="1076" cy="267"/>
            </a:xfrm>
          </p:grpSpPr>
          <p:pic>
            <p:nvPicPr>
              <p:cNvPr id="113" name="Picture 42"/>
              <p:cNvPicPr>
                <a:picLocks noChangeAspect="1" noChangeArrowheads="1"/>
              </p:cNvPicPr>
              <p:nvPr/>
            </p:nvPicPr>
            <p:blipFill>
              <a:blip r:embed="rId7"/>
              <a:srcRect/>
              <a:stretch>
                <a:fillRect/>
              </a:stretch>
            </p:blipFill>
            <p:spPr bwMode="auto">
              <a:xfrm>
                <a:off x="454" y="1157"/>
                <a:ext cx="1071" cy="26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4" name="Text Box 43"/>
              <p:cNvSpPr txBox="1">
                <a:spLocks noChangeArrowheads="1"/>
              </p:cNvSpPr>
              <p:nvPr/>
            </p:nvSpPr>
            <p:spPr bwMode="auto">
              <a:xfrm>
                <a:off x="482" y="1191"/>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Applications</a:t>
                </a:r>
              </a:p>
            </p:txBody>
          </p:sp>
        </p:grpSp>
        <p:sp>
          <p:nvSpPr>
            <p:cNvPr id="19" name="Text Box 44"/>
            <p:cNvSpPr txBox="1">
              <a:spLocks noChangeArrowheads="1"/>
            </p:cNvSpPr>
            <p:nvPr/>
          </p:nvSpPr>
          <p:spPr bwMode="auto">
            <a:xfrm>
              <a:off x="796595" y="1619617"/>
              <a:ext cx="1875493" cy="4216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00278" tIns="52145" rIns="100278" bIns="52145">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algn="ctr" defTabSz="457145">
                <a:lnSpc>
                  <a:spcPct val="90000"/>
                </a:lnSpc>
                <a:defRPr/>
              </a:pPr>
              <a:r>
                <a:rPr lang="en-US" sz="800" dirty="0">
                  <a:solidFill>
                    <a:srgbClr val="003366"/>
                  </a:solidFill>
                  <a:cs typeface="ＭＳ Ｐゴシック" charset="0"/>
                </a:rPr>
                <a:t>Traditional  On-Premises</a:t>
              </a:r>
            </a:p>
          </p:txBody>
        </p:sp>
        <p:grpSp>
          <p:nvGrpSpPr>
            <p:cNvPr id="20" name="Group 45"/>
            <p:cNvGrpSpPr>
              <a:grpSpLocks/>
            </p:cNvGrpSpPr>
            <p:nvPr/>
          </p:nvGrpSpPr>
          <p:grpSpPr bwMode="auto">
            <a:xfrm>
              <a:off x="5142708" y="6005619"/>
              <a:ext cx="1878966" cy="471383"/>
              <a:chOff x="2945" y="3338"/>
              <a:chExt cx="1076" cy="262"/>
            </a:xfrm>
          </p:grpSpPr>
          <p:pic>
            <p:nvPicPr>
              <p:cNvPr id="111" name="Picture 46"/>
              <p:cNvPicPr>
                <a:picLocks noChangeAspect="1" noChangeArrowheads="1"/>
              </p:cNvPicPr>
              <p:nvPr/>
            </p:nvPicPr>
            <p:blipFill>
              <a:blip r:embed="rId8"/>
              <a:srcRect/>
              <a:stretch>
                <a:fillRect/>
              </a:stretch>
            </p:blipFill>
            <p:spPr bwMode="auto">
              <a:xfrm>
                <a:off x="2945" y="3336"/>
                <a:ext cx="1073"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2" name="Text Box 47"/>
              <p:cNvSpPr txBox="1">
                <a:spLocks noChangeArrowheads="1"/>
              </p:cNvSpPr>
              <p:nvPr/>
            </p:nvSpPr>
            <p:spPr bwMode="auto">
              <a:xfrm>
                <a:off x="2968" y="3372"/>
                <a:ext cx="1028"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dirty="0">
                    <a:solidFill>
                      <a:srgbClr val="FFFFFF"/>
                    </a:solidFill>
                    <a:cs typeface="ＭＳ Ｐゴシック" charset="0"/>
                  </a:rPr>
                  <a:t>Networking</a:t>
                </a:r>
              </a:p>
            </p:txBody>
          </p:sp>
        </p:grpSp>
        <p:grpSp>
          <p:nvGrpSpPr>
            <p:cNvPr id="21" name="Group 48"/>
            <p:cNvGrpSpPr>
              <a:grpSpLocks/>
            </p:cNvGrpSpPr>
            <p:nvPr/>
          </p:nvGrpSpPr>
          <p:grpSpPr bwMode="auto">
            <a:xfrm>
              <a:off x="5142708" y="5516246"/>
              <a:ext cx="1878966" cy="474980"/>
              <a:chOff x="2945" y="3066"/>
              <a:chExt cx="1076" cy="264"/>
            </a:xfrm>
          </p:grpSpPr>
          <p:pic>
            <p:nvPicPr>
              <p:cNvPr id="109" name="Picture 49"/>
              <p:cNvPicPr>
                <a:picLocks noChangeAspect="1" noChangeArrowheads="1"/>
              </p:cNvPicPr>
              <p:nvPr/>
            </p:nvPicPr>
            <p:blipFill>
              <a:blip r:embed="rId9"/>
              <a:srcRect/>
              <a:stretch>
                <a:fillRect/>
              </a:stretch>
            </p:blipFill>
            <p:spPr bwMode="auto">
              <a:xfrm>
                <a:off x="2945" y="3068"/>
                <a:ext cx="1073" cy="26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10" name="Text Box 50"/>
              <p:cNvSpPr txBox="1">
                <a:spLocks noChangeArrowheads="1"/>
              </p:cNvSpPr>
              <p:nvPr/>
            </p:nvSpPr>
            <p:spPr bwMode="auto">
              <a:xfrm>
                <a:off x="2968" y="3099"/>
                <a:ext cx="1028"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Storage</a:t>
                </a:r>
              </a:p>
            </p:txBody>
          </p:sp>
        </p:grpSp>
        <p:grpSp>
          <p:nvGrpSpPr>
            <p:cNvPr id="22" name="Group 51"/>
            <p:cNvGrpSpPr>
              <a:grpSpLocks/>
            </p:cNvGrpSpPr>
            <p:nvPr/>
          </p:nvGrpSpPr>
          <p:grpSpPr bwMode="auto">
            <a:xfrm>
              <a:off x="5142708" y="5030470"/>
              <a:ext cx="1878966" cy="471383"/>
              <a:chOff x="2945" y="2796"/>
              <a:chExt cx="1076" cy="262"/>
            </a:xfrm>
          </p:grpSpPr>
          <p:pic>
            <p:nvPicPr>
              <p:cNvPr id="107" name="Picture 52"/>
              <p:cNvPicPr>
                <a:picLocks noChangeAspect="1" noChangeArrowheads="1"/>
              </p:cNvPicPr>
              <p:nvPr/>
            </p:nvPicPr>
            <p:blipFill>
              <a:blip r:embed="rId9"/>
              <a:srcRect/>
              <a:stretch>
                <a:fillRect/>
              </a:stretch>
            </p:blipFill>
            <p:spPr bwMode="auto">
              <a:xfrm>
                <a:off x="2945" y="2796"/>
                <a:ext cx="1073"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8" name="Text Box 53"/>
              <p:cNvSpPr txBox="1">
                <a:spLocks noChangeArrowheads="1"/>
              </p:cNvSpPr>
              <p:nvPr/>
            </p:nvSpPr>
            <p:spPr bwMode="auto">
              <a:xfrm>
                <a:off x="2968" y="2827"/>
                <a:ext cx="1028"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Servers</a:t>
                </a:r>
              </a:p>
            </p:txBody>
          </p:sp>
        </p:grpSp>
        <p:grpSp>
          <p:nvGrpSpPr>
            <p:cNvPr id="23" name="Group 54"/>
            <p:cNvGrpSpPr>
              <a:grpSpLocks/>
            </p:cNvGrpSpPr>
            <p:nvPr/>
          </p:nvGrpSpPr>
          <p:grpSpPr bwMode="auto">
            <a:xfrm>
              <a:off x="5142708" y="4541097"/>
              <a:ext cx="1878966" cy="474980"/>
              <a:chOff x="2945" y="2524"/>
              <a:chExt cx="1076" cy="264"/>
            </a:xfrm>
          </p:grpSpPr>
          <p:pic>
            <p:nvPicPr>
              <p:cNvPr id="105" name="Picture 55"/>
              <p:cNvPicPr>
                <a:picLocks noChangeAspect="1" noChangeArrowheads="1"/>
              </p:cNvPicPr>
              <p:nvPr/>
            </p:nvPicPr>
            <p:blipFill>
              <a:blip r:embed="rId9"/>
              <a:srcRect/>
              <a:stretch>
                <a:fillRect/>
              </a:stretch>
            </p:blipFill>
            <p:spPr bwMode="auto">
              <a:xfrm>
                <a:off x="2945" y="2522"/>
                <a:ext cx="1073"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6" name="Text Box 56"/>
              <p:cNvSpPr txBox="1">
                <a:spLocks noChangeArrowheads="1"/>
              </p:cNvSpPr>
              <p:nvPr/>
            </p:nvSpPr>
            <p:spPr bwMode="auto">
              <a:xfrm>
                <a:off x="2968" y="2551"/>
                <a:ext cx="1028"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Virtualization</a:t>
                </a:r>
              </a:p>
            </p:txBody>
          </p:sp>
        </p:grpSp>
        <p:grpSp>
          <p:nvGrpSpPr>
            <p:cNvPr id="24" name="Group 57"/>
            <p:cNvGrpSpPr>
              <a:grpSpLocks/>
            </p:cNvGrpSpPr>
            <p:nvPr/>
          </p:nvGrpSpPr>
          <p:grpSpPr bwMode="auto">
            <a:xfrm>
              <a:off x="5142708" y="4046326"/>
              <a:ext cx="1878966" cy="471383"/>
              <a:chOff x="2945" y="2249"/>
              <a:chExt cx="1076" cy="262"/>
            </a:xfrm>
          </p:grpSpPr>
          <p:pic>
            <p:nvPicPr>
              <p:cNvPr id="103" name="Picture 58"/>
              <p:cNvPicPr>
                <a:picLocks noChangeAspect="1" noChangeArrowheads="1"/>
              </p:cNvPicPr>
              <p:nvPr/>
            </p:nvPicPr>
            <p:blipFill>
              <a:blip r:embed="rId9"/>
              <a:srcRect/>
              <a:stretch>
                <a:fillRect/>
              </a:stretch>
            </p:blipFill>
            <p:spPr bwMode="auto">
              <a:xfrm>
                <a:off x="2945" y="2245"/>
                <a:ext cx="1073"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4" name="Text Box 59"/>
              <p:cNvSpPr txBox="1">
                <a:spLocks noChangeArrowheads="1"/>
              </p:cNvSpPr>
              <p:nvPr/>
            </p:nvSpPr>
            <p:spPr bwMode="auto">
              <a:xfrm>
                <a:off x="2968" y="2281"/>
                <a:ext cx="1028"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O/S</a:t>
                </a:r>
              </a:p>
            </p:txBody>
          </p:sp>
        </p:grpSp>
        <p:grpSp>
          <p:nvGrpSpPr>
            <p:cNvPr id="25" name="Group 60"/>
            <p:cNvGrpSpPr>
              <a:grpSpLocks/>
            </p:cNvGrpSpPr>
            <p:nvPr/>
          </p:nvGrpSpPr>
          <p:grpSpPr bwMode="auto">
            <a:xfrm>
              <a:off x="5142708" y="3556953"/>
              <a:ext cx="1878966" cy="473179"/>
              <a:chOff x="2945" y="1977"/>
              <a:chExt cx="1076" cy="263"/>
            </a:xfrm>
          </p:grpSpPr>
          <p:pic>
            <p:nvPicPr>
              <p:cNvPr id="101" name="Picture 61"/>
              <p:cNvPicPr>
                <a:picLocks noChangeAspect="1" noChangeArrowheads="1"/>
              </p:cNvPicPr>
              <p:nvPr/>
            </p:nvPicPr>
            <p:blipFill>
              <a:blip r:embed="rId9"/>
              <a:srcRect/>
              <a:stretch>
                <a:fillRect/>
              </a:stretch>
            </p:blipFill>
            <p:spPr bwMode="auto">
              <a:xfrm>
                <a:off x="2945" y="1978"/>
                <a:ext cx="1073"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2" name="Text Box 62"/>
              <p:cNvSpPr txBox="1">
                <a:spLocks noChangeArrowheads="1"/>
              </p:cNvSpPr>
              <p:nvPr/>
            </p:nvSpPr>
            <p:spPr bwMode="auto">
              <a:xfrm>
                <a:off x="2968" y="2011"/>
                <a:ext cx="1028"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Middleware</a:t>
                </a:r>
              </a:p>
            </p:txBody>
          </p:sp>
        </p:grpSp>
        <p:grpSp>
          <p:nvGrpSpPr>
            <p:cNvPr id="26" name="Group 63"/>
            <p:cNvGrpSpPr>
              <a:grpSpLocks/>
            </p:cNvGrpSpPr>
            <p:nvPr/>
          </p:nvGrpSpPr>
          <p:grpSpPr bwMode="auto">
            <a:xfrm>
              <a:off x="5142708" y="3069379"/>
              <a:ext cx="1878966" cy="471383"/>
              <a:chOff x="2945" y="1706"/>
              <a:chExt cx="1076" cy="262"/>
            </a:xfrm>
          </p:grpSpPr>
          <p:pic>
            <p:nvPicPr>
              <p:cNvPr id="99" name="Picture 64"/>
              <p:cNvPicPr>
                <a:picLocks noChangeAspect="1" noChangeArrowheads="1"/>
              </p:cNvPicPr>
              <p:nvPr/>
            </p:nvPicPr>
            <p:blipFill>
              <a:blip r:embed="rId9"/>
              <a:srcRect/>
              <a:stretch>
                <a:fillRect/>
              </a:stretch>
            </p:blipFill>
            <p:spPr bwMode="auto">
              <a:xfrm>
                <a:off x="2945" y="1704"/>
                <a:ext cx="1073"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0" name="Text Box 65"/>
              <p:cNvSpPr txBox="1">
                <a:spLocks noChangeArrowheads="1"/>
              </p:cNvSpPr>
              <p:nvPr/>
            </p:nvSpPr>
            <p:spPr bwMode="auto">
              <a:xfrm>
                <a:off x="2968" y="1735"/>
                <a:ext cx="1028"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Runtime</a:t>
                </a:r>
              </a:p>
            </p:txBody>
          </p:sp>
        </p:grpSp>
        <p:grpSp>
          <p:nvGrpSpPr>
            <p:cNvPr id="27" name="Group 66"/>
            <p:cNvGrpSpPr>
              <a:grpSpLocks/>
            </p:cNvGrpSpPr>
            <p:nvPr/>
          </p:nvGrpSpPr>
          <p:grpSpPr bwMode="auto">
            <a:xfrm>
              <a:off x="5142708" y="2581804"/>
              <a:ext cx="1878966" cy="473179"/>
              <a:chOff x="2945" y="1435"/>
              <a:chExt cx="1076" cy="263"/>
            </a:xfrm>
          </p:grpSpPr>
          <p:pic>
            <p:nvPicPr>
              <p:cNvPr id="97" name="Picture 67"/>
              <p:cNvPicPr>
                <a:picLocks noChangeAspect="1" noChangeArrowheads="1"/>
              </p:cNvPicPr>
              <p:nvPr/>
            </p:nvPicPr>
            <p:blipFill>
              <a:blip r:embed="rId6"/>
              <a:srcRect/>
              <a:stretch>
                <a:fillRect/>
              </a:stretch>
            </p:blipFill>
            <p:spPr bwMode="auto">
              <a:xfrm>
                <a:off x="2945" y="1437"/>
                <a:ext cx="1073"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8" name="Text Box 68"/>
              <p:cNvSpPr txBox="1">
                <a:spLocks noChangeArrowheads="1"/>
              </p:cNvSpPr>
              <p:nvPr/>
            </p:nvSpPr>
            <p:spPr bwMode="auto">
              <a:xfrm>
                <a:off x="2968" y="1467"/>
                <a:ext cx="1028"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Data</a:t>
                </a:r>
              </a:p>
            </p:txBody>
          </p:sp>
        </p:grpSp>
        <p:grpSp>
          <p:nvGrpSpPr>
            <p:cNvPr id="28" name="Group 69"/>
            <p:cNvGrpSpPr>
              <a:grpSpLocks/>
            </p:cNvGrpSpPr>
            <p:nvPr/>
          </p:nvGrpSpPr>
          <p:grpSpPr bwMode="auto">
            <a:xfrm>
              <a:off x="5142708" y="2085235"/>
              <a:ext cx="1878966" cy="480378"/>
              <a:chOff x="2945" y="1159"/>
              <a:chExt cx="1076" cy="267"/>
            </a:xfrm>
          </p:grpSpPr>
          <p:pic>
            <p:nvPicPr>
              <p:cNvPr id="95" name="Picture 70"/>
              <p:cNvPicPr>
                <a:picLocks noChangeAspect="1" noChangeArrowheads="1"/>
              </p:cNvPicPr>
              <p:nvPr/>
            </p:nvPicPr>
            <p:blipFill>
              <a:blip r:embed="rId7"/>
              <a:srcRect/>
              <a:stretch>
                <a:fillRect/>
              </a:stretch>
            </p:blipFill>
            <p:spPr bwMode="auto">
              <a:xfrm>
                <a:off x="2945" y="1157"/>
                <a:ext cx="1073" cy="26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6" name="Text Box 71"/>
              <p:cNvSpPr txBox="1">
                <a:spLocks noChangeArrowheads="1"/>
              </p:cNvSpPr>
              <p:nvPr/>
            </p:nvSpPr>
            <p:spPr bwMode="auto">
              <a:xfrm>
                <a:off x="2968" y="1191"/>
                <a:ext cx="1028"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Applications</a:t>
                </a:r>
              </a:p>
            </p:txBody>
          </p:sp>
        </p:grpSp>
        <p:sp>
          <p:nvSpPr>
            <p:cNvPr id="29" name="Text Box 72"/>
            <p:cNvSpPr txBox="1">
              <a:spLocks noChangeArrowheads="1"/>
            </p:cNvSpPr>
            <p:nvPr/>
          </p:nvSpPr>
          <p:spPr bwMode="auto">
            <a:xfrm>
              <a:off x="5255981" y="1619617"/>
              <a:ext cx="1653485" cy="4216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00278" tIns="52145" rIns="100278" bIns="52145">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algn="ctr" defTabSz="457145">
                <a:lnSpc>
                  <a:spcPct val="90000"/>
                </a:lnSpc>
                <a:defRPr/>
              </a:pPr>
              <a:r>
                <a:rPr lang="en-US" sz="800" dirty="0">
                  <a:solidFill>
                    <a:srgbClr val="003366"/>
                  </a:solidFill>
                  <a:cs typeface="ＭＳ Ｐゴシック" charset="0"/>
                </a:rPr>
                <a:t>Platform as a Service</a:t>
              </a:r>
            </a:p>
          </p:txBody>
        </p:sp>
        <p:grpSp>
          <p:nvGrpSpPr>
            <p:cNvPr id="30" name="Group 73"/>
            <p:cNvGrpSpPr>
              <a:grpSpLocks/>
            </p:cNvGrpSpPr>
            <p:nvPr/>
          </p:nvGrpSpPr>
          <p:grpSpPr bwMode="auto">
            <a:xfrm>
              <a:off x="7302818" y="6005619"/>
              <a:ext cx="1871980" cy="471383"/>
              <a:chOff x="4182" y="3338"/>
              <a:chExt cx="1072" cy="262"/>
            </a:xfrm>
          </p:grpSpPr>
          <p:pic>
            <p:nvPicPr>
              <p:cNvPr id="93" name="Picture 74"/>
              <p:cNvPicPr>
                <a:picLocks noChangeAspect="1" noChangeArrowheads="1"/>
              </p:cNvPicPr>
              <p:nvPr/>
            </p:nvPicPr>
            <p:blipFill>
              <a:blip r:embed="rId10"/>
              <a:srcRect/>
              <a:stretch>
                <a:fillRect/>
              </a:stretch>
            </p:blipFill>
            <p:spPr bwMode="auto">
              <a:xfrm>
                <a:off x="4182" y="3336"/>
                <a:ext cx="1072"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4" name="Text Box 75"/>
              <p:cNvSpPr txBox="1">
                <a:spLocks noChangeArrowheads="1"/>
              </p:cNvSpPr>
              <p:nvPr/>
            </p:nvSpPr>
            <p:spPr bwMode="auto">
              <a:xfrm>
                <a:off x="4203" y="3372"/>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Networking</a:t>
                </a:r>
              </a:p>
            </p:txBody>
          </p:sp>
        </p:grpSp>
        <p:grpSp>
          <p:nvGrpSpPr>
            <p:cNvPr id="31" name="Group 76"/>
            <p:cNvGrpSpPr>
              <a:grpSpLocks/>
            </p:cNvGrpSpPr>
            <p:nvPr/>
          </p:nvGrpSpPr>
          <p:grpSpPr bwMode="auto">
            <a:xfrm>
              <a:off x="7302818" y="5516246"/>
              <a:ext cx="1871980" cy="474980"/>
              <a:chOff x="4182" y="3066"/>
              <a:chExt cx="1072" cy="264"/>
            </a:xfrm>
          </p:grpSpPr>
          <p:pic>
            <p:nvPicPr>
              <p:cNvPr id="91" name="Picture 77"/>
              <p:cNvPicPr>
                <a:picLocks noChangeAspect="1" noChangeArrowheads="1"/>
              </p:cNvPicPr>
              <p:nvPr/>
            </p:nvPicPr>
            <p:blipFill>
              <a:blip r:embed="rId10"/>
              <a:srcRect/>
              <a:stretch>
                <a:fillRect/>
              </a:stretch>
            </p:blipFill>
            <p:spPr bwMode="auto">
              <a:xfrm>
                <a:off x="4182" y="3068"/>
                <a:ext cx="1072" cy="26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2" name="Text Box 78"/>
              <p:cNvSpPr txBox="1">
                <a:spLocks noChangeArrowheads="1"/>
              </p:cNvSpPr>
              <p:nvPr/>
            </p:nvSpPr>
            <p:spPr bwMode="auto">
              <a:xfrm>
                <a:off x="4203" y="3099"/>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Storage</a:t>
                </a:r>
              </a:p>
            </p:txBody>
          </p:sp>
        </p:grpSp>
        <p:grpSp>
          <p:nvGrpSpPr>
            <p:cNvPr id="32" name="Group 79"/>
            <p:cNvGrpSpPr>
              <a:grpSpLocks/>
            </p:cNvGrpSpPr>
            <p:nvPr/>
          </p:nvGrpSpPr>
          <p:grpSpPr bwMode="auto">
            <a:xfrm>
              <a:off x="7302818" y="5030470"/>
              <a:ext cx="1871980" cy="471383"/>
              <a:chOff x="4182" y="2796"/>
              <a:chExt cx="1072" cy="262"/>
            </a:xfrm>
          </p:grpSpPr>
          <p:pic>
            <p:nvPicPr>
              <p:cNvPr id="89" name="Picture 80"/>
              <p:cNvPicPr>
                <a:picLocks noChangeAspect="1" noChangeArrowheads="1"/>
              </p:cNvPicPr>
              <p:nvPr/>
            </p:nvPicPr>
            <p:blipFill>
              <a:blip r:embed="rId10"/>
              <a:srcRect/>
              <a:stretch>
                <a:fillRect/>
              </a:stretch>
            </p:blipFill>
            <p:spPr bwMode="auto">
              <a:xfrm>
                <a:off x="4182" y="2796"/>
                <a:ext cx="1072"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0" name="Text Box 81"/>
              <p:cNvSpPr txBox="1">
                <a:spLocks noChangeArrowheads="1"/>
              </p:cNvSpPr>
              <p:nvPr/>
            </p:nvSpPr>
            <p:spPr bwMode="auto">
              <a:xfrm>
                <a:off x="4203" y="2827"/>
                <a:ext cx="1029"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Servers</a:t>
                </a:r>
              </a:p>
            </p:txBody>
          </p:sp>
        </p:grpSp>
        <p:grpSp>
          <p:nvGrpSpPr>
            <p:cNvPr id="33" name="Group 82"/>
            <p:cNvGrpSpPr>
              <a:grpSpLocks/>
            </p:cNvGrpSpPr>
            <p:nvPr/>
          </p:nvGrpSpPr>
          <p:grpSpPr bwMode="auto">
            <a:xfrm>
              <a:off x="7302818" y="4541097"/>
              <a:ext cx="1871980" cy="474980"/>
              <a:chOff x="4182" y="2524"/>
              <a:chExt cx="1072" cy="264"/>
            </a:xfrm>
          </p:grpSpPr>
          <p:pic>
            <p:nvPicPr>
              <p:cNvPr id="87" name="Picture 83"/>
              <p:cNvPicPr>
                <a:picLocks noChangeAspect="1" noChangeArrowheads="1"/>
              </p:cNvPicPr>
              <p:nvPr/>
            </p:nvPicPr>
            <p:blipFill>
              <a:blip r:embed="rId10"/>
              <a:srcRect/>
              <a:stretch>
                <a:fillRect/>
              </a:stretch>
            </p:blipFill>
            <p:spPr bwMode="auto">
              <a:xfrm>
                <a:off x="4182" y="2522"/>
                <a:ext cx="1072"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8" name="Text Box 84"/>
              <p:cNvSpPr txBox="1">
                <a:spLocks noChangeArrowheads="1"/>
              </p:cNvSpPr>
              <p:nvPr/>
            </p:nvSpPr>
            <p:spPr bwMode="auto">
              <a:xfrm>
                <a:off x="4203" y="2551"/>
                <a:ext cx="1029"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Virtualization</a:t>
                </a:r>
              </a:p>
            </p:txBody>
          </p:sp>
        </p:grpSp>
        <p:grpSp>
          <p:nvGrpSpPr>
            <p:cNvPr id="34" name="Group 85"/>
            <p:cNvGrpSpPr>
              <a:grpSpLocks/>
            </p:cNvGrpSpPr>
            <p:nvPr/>
          </p:nvGrpSpPr>
          <p:grpSpPr bwMode="auto">
            <a:xfrm>
              <a:off x="7302818" y="4046326"/>
              <a:ext cx="1871980" cy="471383"/>
              <a:chOff x="4182" y="2249"/>
              <a:chExt cx="1072" cy="262"/>
            </a:xfrm>
          </p:grpSpPr>
          <p:pic>
            <p:nvPicPr>
              <p:cNvPr id="85" name="Picture 86"/>
              <p:cNvPicPr>
                <a:picLocks noChangeAspect="1" noChangeArrowheads="1"/>
              </p:cNvPicPr>
              <p:nvPr/>
            </p:nvPicPr>
            <p:blipFill>
              <a:blip r:embed="rId10"/>
              <a:srcRect/>
              <a:stretch>
                <a:fillRect/>
              </a:stretch>
            </p:blipFill>
            <p:spPr bwMode="auto">
              <a:xfrm>
                <a:off x="4182" y="2245"/>
                <a:ext cx="1072"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6" name="Text Box 87"/>
              <p:cNvSpPr txBox="1">
                <a:spLocks noChangeArrowheads="1"/>
              </p:cNvSpPr>
              <p:nvPr/>
            </p:nvSpPr>
            <p:spPr bwMode="auto">
              <a:xfrm>
                <a:off x="4203" y="2281"/>
                <a:ext cx="1029"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O/S</a:t>
                </a:r>
              </a:p>
            </p:txBody>
          </p:sp>
        </p:grpSp>
        <p:grpSp>
          <p:nvGrpSpPr>
            <p:cNvPr id="35" name="Group 88"/>
            <p:cNvGrpSpPr>
              <a:grpSpLocks/>
            </p:cNvGrpSpPr>
            <p:nvPr/>
          </p:nvGrpSpPr>
          <p:grpSpPr bwMode="auto">
            <a:xfrm>
              <a:off x="7302818" y="3556953"/>
              <a:ext cx="1871980" cy="473179"/>
              <a:chOff x="4182" y="1977"/>
              <a:chExt cx="1072" cy="263"/>
            </a:xfrm>
          </p:grpSpPr>
          <p:pic>
            <p:nvPicPr>
              <p:cNvPr id="83" name="Picture 89"/>
              <p:cNvPicPr>
                <a:picLocks noChangeAspect="1" noChangeArrowheads="1"/>
              </p:cNvPicPr>
              <p:nvPr/>
            </p:nvPicPr>
            <p:blipFill>
              <a:blip r:embed="rId10"/>
              <a:srcRect/>
              <a:stretch>
                <a:fillRect/>
              </a:stretch>
            </p:blipFill>
            <p:spPr bwMode="auto">
              <a:xfrm>
                <a:off x="4182" y="1978"/>
                <a:ext cx="1072"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4" name="Text Box 90"/>
              <p:cNvSpPr txBox="1">
                <a:spLocks noChangeArrowheads="1"/>
              </p:cNvSpPr>
              <p:nvPr/>
            </p:nvSpPr>
            <p:spPr bwMode="auto">
              <a:xfrm>
                <a:off x="4203" y="2011"/>
                <a:ext cx="1029"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Middleware</a:t>
                </a:r>
              </a:p>
            </p:txBody>
          </p:sp>
        </p:grpSp>
        <p:grpSp>
          <p:nvGrpSpPr>
            <p:cNvPr id="36" name="Group 91"/>
            <p:cNvGrpSpPr>
              <a:grpSpLocks/>
            </p:cNvGrpSpPr>
            <p:nvPr/>
          </p:nvGrpSpPr>
          <p:grpSpPr bwMode="auto">
            <a:xfrm>
              <a:off x="7302818" y="3069379"/>
              <a:ext cx="1871980" cy="471383"/>
              <a:chOff x="4182" y="1706"/>
              <a:chExt cx="1072" cy="262"/>
            </a:xfrm>
          </p:grpSpPr>
          <p:pic>
            <p:nvPicPr>
              <p:cNvPr id="81" name="Picture 92"/>
              <p:cNvPicPr>
                <a:picLocks noChangeAspect="1" noChangeArrowheads="1"/>
              </p:cNvPicPr>
              <p:nvPr/>
            </p:nvPicPr>
            <p:blipFill>
              <a:blip r:embed="rId10"/>
              <a:srcRect/>
              <a:stretch>
                <a:fillRect/>
              </a:stretch>
            </p:blipFill>
            <p:spPr bwMode="auto">
              <a:xfrm>
                <a:off x="4182" y="1704"/>
                <a:ext cx="1072"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2" name="Text Box 93"/>
              <p:cNvSpPr txBox="1">
                <a:spLocks noChangeArrowheads="1"/>
              </p:cNvSpPr>
              <p:nvPr/>
            </p:nvSpPr>
            <p:spPr bwMode="auto">
              <a:xfrm>
                <a:off x="4203" y="1735"/>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Runtime</a:t>
                </a:r>
              </a:p>
            </p:txBody>
          </p:sp>
        </p:grpSp>
        <p:grpSp>
          <p:nvGrpSpPr>
            <p:cNvPr id="37" name="Group 94"/>
            <p:cNvGrpSpPr>
              <a:grpSpLocks/>
            </p:cNvGrpSpPr>
            <p:nvPr/>
          </p:nvGrpSpPr>
          <p:grpSpPr bwMode="auto">
            <a:xfrm>
              <a:off x="7302818" y="2581804"/>
              <a:ext cx="1871980" cy="473179"/>
              <a:chOff x="4182" y="1435"/>
              <a:chExt cx="1072" cy="263"/>
            </a:xfrm>
          </p:grpSpPr>
          <p:pic>
            <p:nvPicPr>
              <p:cNvPr id="79" name="Picture 95"/>
              <p:cNvPicPr>
                <a:picLocks noChangeAspect="1" noChangeArrowheads="1"/>
              </p:cNvPicPr>
              <p:nvPr/>
            </p:nvPicPr>
            <p:blipFill>
              <a:blip r:embed="rId10"/>
              <a:srcRect/>
              <a:stretch>
                <a:fillRect/>
              </a:stretch>
            </p:blipFill>
            <p:spPr bwMode="auto">
              <a:xfrm>
                <a:off x="4182" y="1437"/>
                <a:ext cx="1072"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80" name="Text Box 96"/>
              <p:cNvSpPr txBox="1">
                <a:spLocks noChangeArrowheads="1"/>
              </p:cNvSpPr>
              <p:nvPr/>
            </p:nvSpPr>
            <p:spPr bwMode="auto">
              <a:xfrm>
                <a:off x="4203" y="1467"/>
                <a:ext cx="1029"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Data</a:t>
                </a:r>
              </a:p>
            </p:txBody>
          </p:sp>
        </p:grpSp>
        <p:grpSp>
          <p:nvGrpSpPr>
            <p:cNvPr id="38" name="Group 97"/>
            <p:cNvGrpSpPr>
              <a:grpSpLocks/>
            </p:cNvGrpSpPr>
            <p:nvPr/>
          </p:nvGrpSpPr>
          <p:grpSpPr bwMode="auto">
            <a:xfrm>
              <a:off x="7302818" y="2085235"/>
              <a:ext cx="1871980" cy="480378"/>
              <a:chOff x="4182" y="1159"/>
              <a:chExt cx="1072" cy="267"/>
            </a:xfrm>
          </p:grpSpPr>
          <p:pic>
            <p:nvPicPr>
              <p:cNvPr id="77" name="Picture 98"/>
              <p:cNvPicPr>
                <a:picLocks noChangeAspect="1" noChangeArrowheads="1"/>
              </p:cNvPicPr>
              <p:nvPr/>
            </p:nvPicPr>
            <p:blipFill>
              <a:blip r:embed="rId11"/>
              <a:srcRect/>
              <a:stretch>
                <a:fillRect/>
              </a:stretch>
            </p:blipFill>
            <p:spPr bwMode="auto">
              <a:xfrm>
                <a:off x="4182" y="1157"/>
                <a:ext cx="1072" cy="26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8" name="Text Box 99"/>
              <p:cNvSpPr txBox="1">
                <a:spLocks noChangeArrowheads="1"/>
              </p:cNvSpPr>
              <p:nvPr/>
            </p:nvSpPr>
            <p:spPr bwMode="auto">
              <a:xfrm>
                <a:off x="4203" y="1191"/>
                <a:ext cx="1029"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Applications</a:t>
                </a:r>
              </a:p>
            </p:txBody>
          </p:sp>
        </p:grpSp>
        <p:sp>
          <p:nvSpPr>
            <p:cNvPr id="39" name="Text Box 100"/>
            <p:cNvSpPr txBox="1">
              <a:spLocks noChangeArrowheads="1"/>
            </p:cNvSpPr>
            <p:nvPr/>
          </p:nvSpPr>
          <p:spPr bwMode="auto">
            <a:xfrm>
              <a:off x="7382259" y="1619617"/>
              <a:ext cx="1687122" cy="4216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00278" tIns="52145" rIns="100278" bIns="52145">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algn="ctr" defTabSz="457145">
                <a:lnSpc>
                  <a:spcPct val="90000"/>
                </a:lnSpc>
                <a:defRPr/>
              </a:pPr>
              <a:r>
                <a:rPr lang="en-US" sz="800" dirty="0">
                  <a:solidFill>
                    <a:srgbClr val="003366"/>
                  </a:solidFill>
                  <a:cs typeface="ＭＳ Ｐゴシック" charset="0"/>
                </a:rPr>
                <a:t>Software as a Service</a:t>
              </a:r>
            </a:p>
          </p:txBody>
        </p:sp>
        <p:grpSp>
          <p:nvGrpSpPr>
            <p:cNvPr id="40" name="Group 101"/>
            <p:cNvGrpSpPr>
              <a:grpSpLocks/>
            </p:cNvGrpSpPr>
            <p:nvPr/>
          </p:nvGrpSpPr>
          <p:grpSpPr bwMode="auto">
            <a:xfrm>
              <a:off x="2970372" y="6005619"/>
              <a:ext cx="1878966" cy="471383"/>
              <a:chOff x="1701" y="3338"/>
              <a:chExt cx="1076" cy="262"/>
            </a:xfrm>
          </p:grpSpPr>
          <p:pic>
            <p:nvPicPr>
              <p:cNvPr id="75" name="Picture 102"/>
              <p:cNvPicPr>
                <a:picLocks noChangeAspect="1" noChangeArrowheads="1"/>
              </p:cNvPicPr>
              <p:nvPr/>
            </p:nvPicPr>
            <p:blipFill>
              <a:blip r:embed="rId9"/>
              <a:srcRect/>
              <a:stretch>
                <a:fillRect/>
              </a:stretch>
            </p:blipFill>
            <p:spPr bwMode="auto">
              <a:xfrm>
                <a:off x="1704" y="3336"/>
                <a:ext cx="1076"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6" name="Text Box 103"/>
              <p:cNvSpPr txBox="1">
                <a:spLocks noChangeArrowheads="1"/>
              </p:cNvSpPr>
              <p:nvPr/>
            </p:nvSpPr>
            <p:spPr bwMode="auto">
              <a:xfrm>
                <a:off x="1724" y="3372"/>
                <a:ext cx="1031"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Networking</a:t>
                </a:r>
              </a:p>
            </p:txBody>
          </p:sp>
        </p:grpSp>
        <p:grpSp>
          <p:nvGrpSpPr>
            <p:cNvPr id="41" name="Group 104"/>
            <p:cNvGrpSpPr>
              <a:grpSpLocks/>
            </p:cNvGrpSpPr>
            <p:nvPr/>
          </p:nvGrpSpPr>
          <p:grpSpPr bwMode="auto">
            <a:xfrm>
              <a:off x="2970372" y="5516246"/>
              <a:ext cx="1878966" cy="474980"/>
              <a:chOff x="1701" y="3066"/>
              <a:chExt cx="1076" cy="264"/>
            </a:xfrm>
          </p:grpSpPr>
          <p:pic>
            <p:nvPicPr>
              <p:cNvPr id="73" name="Picture 105"/>
              <p:cNvPicPr>
                <a:picLocks noChangeAspect="1" noChangeArrowheads="1"/>
              </p:cNvPicPr>
              <p:nvPr/>
            </p:nvPicPr>
            <p:blipFill>
              <a:blip r:embed="rId9"/>
              <a:srcRect/>
              <a:stretch>
                <a:fillRect/>
              </a:stretch>
            </p:blipFill>
            <p:spPr bwMode="auto">
              <a:xfrm>
                <a:off x="1704" y="3068"/>
                <a:ext cx="1076" cy="263"/>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4" name="Text Box 106"/>
              <p:cNvSpPr txBox="1">
                <a:spLocks noChangeArrowheads="1"/>
              </p:cNvSpPr>
              <p:nvPr/>
            </p:nvSpPr>
            <p:spPr bwMode="auto">
              <a:xfrm>
                <a:off x="1724" y="3099"/>
                <a:ext cx="1031"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Storage</a:t>
                </a:r>
              </a:p>
            </p:txBody>
          </p:sp>
        </p:grpSp>
        <p:grpSp>
          <p:nvGrpSpPr>
            <p:cNvPr id="42" name="Group 107"/>
            <p:cNvGrpSpPr>
              <a:grpSpLocks/>
            </p:cNvGrpSpPr>
            <p:nvPr/>
          </p:nvGrpSpPr>
          <p:grpSpPr bwMode="auto">
            <a:xfrm>
              <a:off x="2970372" y="5030470"/>
              <a:ext cx="1878966" cy="471383"/>
              <a:chOff x="1701" y="2796"/>
              <a:chExt cx="1076" cy="262"/>
            </a:xfrm>
          </p:grpSpPr>
          <p:pic>
            <p:nvPicPr>
              <p:cNvPr id="71" name="Picture 108"/>
              <p:cNvPicPr>
                <a:picLocks noChangeAspect="1" noChangeArrowheads="1"/>
              </p:cNvPicPr>
              <p:nvPr/>
            </p:nvPicPr>
            <p:blipFill>
              <a:blip r:embed="rId8"/>
              <a:srcRect/>
              <a:stretch>
                <a:fillRect/>
              </a:stretch>
            </p:blipFill>
            <p:spPr bwMode="auto">
              <a:xfrm>
                <a:off x="1704" y="2796"/>
                <a:ext cx="1076"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2" name="Text Box 109"/>
              <p:cNvSpPr txBox="1">
                <a:spLocks noChangeArrowheads="1"/>
              </p:cNvSpPr>
              <p:nvPr/>
            </p:nvSpPr>
            <p:spPr bwMode="auto">
              <a:xfrm>
                <a:off x="1724" y="2827"/>
                <a:ext cx="1031"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Servers</a:t>
                </a:r>
              </a:p>
            </p:txBody>
          </p:sp>
        </p:grpSp>
        <p:grpSp>
          <p:nvGrpSpPr>
            <p:cNvPr id="43" name="Group 110"/>
            <p:cNvGrpSpPr>
              <a:grpSpLocks/>
            </p:cNvGrpSpPr>
            <p:nvPr/>
          </p:nvGrpSpPr>
          <p:grpSpPr bwMode="auto">
            <a:xfrm>
              <a:off x="2970372" y="4541097"/>
              <a:ext cx="1878966" cy="474980"/>
              <a:chOff x="1701" y="2524"/>
              <a:chExt cx="1076" cy="264"/>
            </a:xfrm>
          </p:grpSpPr>
          <p:pic>
            <p:nvPicPr>
              <p:cNvPr id="69" name="Picture 111"/>
              <p:cNvPicPr>
                <a:picLocks noChangeAspect="1" noChangeArrowheads="1"/>
              </p:cNvPicPr>
              <p:nvPr/>
            </p:nvPicPr>
            <p:blipFill>
              <a:blip r:embed="rId9"/>
              <a:srcRect/>
              <a:stretch>
                <a:fillRect/>
              </a:stretch>
            </p:blipFill>
            <p:spPr bwMode="auto">
              <a:xfrm>
                <a:off x="1704" y="2522"/>
                <a:ext cx="1076"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0" name="Text Box 112"/>
              <p:cNvSpPr txBox="1">
                <a:spLocks noChangeArrowheads="1"/>
              </p:cNvSpPr>
              <p:nvPr/>
            </p:nvSpPr>
            <p:spPr bwMode="auto">
              <a:xfrm>
                <a:off x="1724" y="2551"/>
                <a:ext cx="1031"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Virtualization</a:t>
                </a:r>
              </a:p>
            </p:txBody>
          </p:sp>
        </p:grpSp>
        <p:grpSp>
          <p:nvGrpSpPr>
            <p:cNvPr id="44" name="Group 113"/>
            <p:cNvGrpSpPr>
              <a:grpSpLocks/>
            </p:cNvGrpSpPr>
            <p:nvPr/>
          </p:nvGrpSpPr>
          <p:grpSpPr bwMode="auto">
            <a:xfrm>
              <a:off x="2970372" y="3556953"/>
              <a:ext cx="1878966" cy="473179"/>
              <a:chOff x="1701" y="1977"/>
              <a:chExt cx="1076" cy="263"/>
            </a:xfrm>
          </p:grpSpPr>
          <p:pic>
            <p:nvPicPr>
              <p:cNvPr id="67" name="Picture 114"/>
              <p:cNvPicPr>
                <a:picLocks noChangeAspect="1" noChangeArrowheads="1"/>
              </p:cNvPicPr>
              <p:nvPr/>
            </p:nvPicPr>
            <p:blipFill>
              <a:blip r:embed="rId12"/>
              <a:srcRect/>
              <a:stretch>
                <a:fillRect/>
              </a:stretch>
            </p:blipFill>
            <p:spPr bwMode="auto">
              <a:xfrm>
                <a:off x="1704" y="1978"/>
                <a:ext cx="1076"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8" name="Text Box 115"/>
              <p:cNvSpPr txBox="1">
                <a:spLocks noChangeArrowheads="1"/>
              </p:cNvSpPr>
              <p:nvPr/>
            </p:nvSpPr>
            <p:spPr bwMode="auto">
              <a:xfrm>
                <a:off x="1724" y="2011"/>
                <a:ext cx="1031"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Middleware</a:t>
                </a:r>
              </a:p>
            </p:txBody>
          </p:sp>
        </p:grpSp>
        <p:grpSp>
          <p:nvGrpSpPr>
            <p:cNvPr id="45" name="Group 116"/>
            <p:cNvGrpSpPr>
              <a:grpSpLocks/>
            </p:cNvGrpSpPr>
            <p:nvPr/>
          </p:nvGrpSpPr>
          <p:grpSpPr bwMode="auto">
            <a:xfrm>
              <a:off x="2970372" y="3069379"/>
              <a:ext cx="1878966" cy="471383"/>
              <a:chOff x="1701" y="1706"/>
              <a:chExt cx="1076" cy="262"/>
            </a:xfrm>
          </p:grpSpPr>
          <p:pic>
            <p:nvPicPr>
              <p:cNvPr id="65" name="Picture 117"/>
              <p:cNvPicPr>
                <a:picLocks noChangeAspect="1" noChangeArrowheads="1"/>
              </p:cNvPicPr>
              <p:nvPr/>
            </p:nvPicPr>
            <p:blipFill>
              <a:blip r:embed="rId12"/>
              <a:srcRect/>
              <a:stretch>
                <a:fillRect/>
              </a:stretch>
            </p:blipFill>
            <p:spPr bwMode="auto">
              <a:xfrm>
                <a:off x="1704" y="1704"/>
                <a:ext cx="1076"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6" name="Text Box 118"/>
              <p:cNvSpPr txBox="1">
                <a:spLocks noChangeArrowheads="1"/>
              </p:cNvSpPr>
              <p:nvPr/>
            </p:nvSpPr>
            <p:spPr bwMode="auto">
              <a:xfrm>
                <a:off x="1724" y="1735"/>
                <a:ext cx="1031"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Runtime</a:t>
                </a:r>
              </a:p>
            </p:txBody>
          </p:sp>
        </p:grpSp>
        <p:grpSp>
          <p:nvGrpSpPr>
            <p:cNvPr id="46" name="Group 119"/>
            <p:cNvGrpSpPr>
              <a:grpSpLocks/>
            </p:cNvGrpSpPr>
            <p:nvPr/>
          </p:nvGrpSpPr>
          <p:grpSpPr bwMode="auto">
            <a:xfrm>
              <a:off x="2970372" y="2581804"/>
              <a:ext cx="1878966" cy="473179"/>
              <a:chOff x="1701" y="1435"/>
              <a:chExt cx="1076" cy="263"/>
            </a:xfrm>
          </p:grpSpPr>
          <p:pic>
            <p:nvPicPr>
              <p:cNvPr id="63" name="Picture 120"/>
              <p:cNvPicPr>
                <a:picLocks noChangeAspect="1" noChangeArrowheads="1"/>
              </p:cNvPicPr>
              <p:nvPr/>
            </p:nvPicPr>
            <p:blipFill>
              <a:blip r:embed="rId12"/>
              <a:srcRect/>
              <a:stretch>
                <a:fillRect/>
              </a:stretch>
            </p:blipFill>
            <p:spPr bwMode="auto">
              <a:xfrm>
                <a:off x="1704" y="1437"/>
                <a:ext cx="1076" cy="26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4" name="Text Box 121"/>
              <p:cNvSpPr txBox="1">
                <a:spLocks noChangeArrowheads="1"/>
              </p:cNvSpPr>
              <p:nvPr/>
            </p:nvSpPr>
            <p:spPr bwMode="auto">
              <a:xfrm>
                <a:off x="1724" y="1467"/>
                <a:ext cx="1031" cy="2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Data</a:t>
                </a:r>
              </a:p>
            </p:txBody>
          </p:sp>
        </p:grpSp>
        <p:grpSp>
          <p:nvGrpSpPr>
            <p:cNvPr id="47" name="Group 122"/>
            <p:cNvGrpSpPr>
              <a:grpSpLocks/>
            </p:cNvGrpSpPr>
            <p:nvPr/>
          </p:nvGrpSpPr>
          <p:grpSpPr bwMode="auto">
            <a:xfrm>
              <a:off x="2970372" y="2085235"/>
              <a:ext cx="1878966" cy="480378"/>
              <a:chOff x="1701" y="1159"/>
              <a:chExt cx="1076" cy="267"/>
            </a:xfrm>
          </p:grpSpPr>
          <p:pic>
            <p:nvPicPr>
              <p:cNvPr id="61" name="Picture 123"/>
              <p:cNvPicPr>
                <a:picLocks noChangeAspect="1" noChangeArrowheads="1"/>
              </p:cNvPicPr>
              <p:nvPr/>
            </p:nvPicPr>
            <p:blipFill>
              <a:blip r:embed="rId7"/>
              <a:srcRect/>
              <a:stretch>
                <a:fillRect/>
              </a:stretch>
            </p:blipFill>
            <p:spPr bwMode="auto">
              <a:xfrm>
                <a:off x="1704" y="1157"/>
                <a:ext cx="1076" cy="26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2" name="Text Box 124"/>
              <p:cNvSpPr txBox="1">
                <a:spLocks noChangeArrowheads="1"/>
              </p:cNvSpPr>
              <p:nvPr/>
            </p:nvSpPr>
            <p:spPr bwMode="auto">
              <a:xfrm>
                <a:off x="1724" y="1191"/>
                <a:ext cx="1031" cy="2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Applications</a:t>
                </a:r>
              </a:p>
            </p:txBody>
          </p:sp>
        </p:grpSp>
        <p:sp>
          <p:nvSpPr>
            <p:cNvPr id="48" name="Text Box 125"/>
            <p:cNvSpPr txBox="1">
              <a:spLocks noChangeArrowheads="1"/>
            </p:cNvSpPr>
            <p:nvPr/>
          </p:nvSpPr>
          <p:spPr bwMode="auto">
            <a:xfrm>
              <a:off x="3084230" y="1619617"/>
              <a:ext cx="1684130" cy="4216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52145" rIns="0" bIns="52145">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algn="ctr" defTabSz="457145">
                <a:lnSpc>
                  <a:spcPct val="90000"/>
                </a:lnSpc>
                <a:defRPr/>
              </a:pPr>
              <a:r>
                <a:rPr lang="en-US" sz="800" dirty="0">
                  <a:solidFill>
                    <a:srgbClr val="003366"/>
                  </a:solidFill>
                  <a:cs typeface="ＭＳ Ｐゴシック" charset="0"/>
                </a:rPr>
                <a:t>Infrastructure as a Service</a:t>
              </a:r>
            </a:p>
          </p:txBody>
        </p:sp>
        <p:grpSp>
          <p:nvGrpSpPr>
            <p:cNvPr id="49" name="Group 126"/>
            <p:cNvGrpSpPr>
              <a:grpSpLocks/>
            </p:cNvGrpSpPr>
            <p:nvPr/>
          </p:nvGrpSpPr>
          <p:grpSpPr bwMode="auto">
            <a:xfrm>
              <a:off x="2963386" y="4046326"/>
              <a:ext cx="1871980" cy="471383"/>
              <a:chOff x="1697" y="2249"/>
              <a:chExt cx="1072" cy="262"/>
            </a:xfrm>
          </p:grpSpPr>
          <p:pic>
            <p:nvPicPr>
              <p:cNvPr id="59" name="Picture 127"/>
              <p:cNvPicPr>
                <a:picLocks noChangeAspect="1" noChangeArrowheads="1"/>
              </p:cNvPicPr>
              <p:nvPr/>
            </p:nvPicPr>
            <p:blipFill>
              <a:blip r:embed="rId13"/>
              <a:srcRect/>
              <a:stretch>
                <a:fillRect/>
              </a:stretch>
            </p:blipFill>
            <p:spPr bwMode="auto">
              <a:xfrm>
                <a:off x="1694" y="2245"/>
                <a:ext cx="1072" cy="26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0" name="Text Box 128"/>
              <p:cNvSpPr txBox="1">
                <a:spLocks noChangeArrowheads="1"/>
              </p:cNvSpPr>
              <p:nvPr/>
            </p:nvSpPr>
            <p:spPr bwMode="auto">
              <a:xfrm>
                <a:off x="1718" y="2281"/>
                <a:ext cx="1029"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800">
                    <a:solidFill>
                      <a:srgbClr val="FFFFFF"/>
                    </a:solidFill>
                    <a:cs typeface="ＭＳ Ｐゴシック" charset="0"/>
                  </a:rPr>
                  <a:t>O/S</a:t>
                </a:r>
              </a:p>
            </p:txBody>
          </p:sp>
        </p:grpSp>
        <p:grpSp>
          <p:nvGrpSpPr>
            <p:cNvPr id="50" name="Group 129"/>
            <p:cNvGrpSpPr>
              <a:grpSpLocks/>
            </p:cNvGrpSpPr>
            <p:nvPr/>
          </p:nvGrpSpPr>
          <p:grpSpPr bwMode="auto">
            <a:xfrm>
              <a:off x="466249" y="6863883"/>
              <a:ext cx="2383628" cy="699882"/>
              <a:chOff x="267" y="3815"/>
              <a:chExt cx="1365" cy="389"/>
            </a:xfrm>
          </p:grpSpPr>
          <p:sp>
            <p:nvSpPr>
              <p:cNvPr id="51" name="Text Box 130"/>
              <p:cNvSpPr txBox="1">
                <a:spLocks noChangeArrowheads="1"/>
              </p:cNvSpPr>
              <p:nvPr/>
            </p:nvSpPr>
            <p:spPr bwMode="auto">
              <a:xfrm>
                <a:off x="334" y="3985"/>
                <a:ext cx="975" cy="2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700" dirty="0">
                    <a:cs typeface="ＭＳ Ｐゴシック" charset="0"/>
                  </a:rPr>
                  <a:t>Vendor Manages in Cloud</a:t>
                </a:r>
              </a:p>
            </p:txBody>
          </p:sp>
          <p:sp>
            <p:nvSpPr>
              <p:cNvPr id="52" name="Text Box 131"/>
              <p:cNvSpPr txBox="1">
                <a:spLocks noChangeArrowheads="1"/>
              </p:cNvSpPr>
              <p:nvPr/>
            </p:nvSpPr>
            <p:spPr bwMode="auto">
              <a:xfrm>
                <a:off x="337" y="3815"/>
                <a:ext cx="644" cy="21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5pPr>
                <a:lvl6pPr marL="25146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6pPr>
                <a:lvl7pPr marL="29718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7pPr>
                <a:lvl8pPr marL="34290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8pPr>
                <a:lvl9pPr marL="3886200" indent="-228600" algn="ctr"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000000"/>
                    </a:solidFill>
                    <a:latin typeface="Arial" charset="0"/>
                    <a:ea typeface="ＭＳ Ｐゴシック" charset="0"/>
                    <a:cs typeface="Arial" charset="0"/>
                  </a:defRPr>
                </a:lvl9pPr>
              </a:lstStyle>
              <a:p>
                <a:pPr defTabSz="457145">
                  <a:defRPr/>
                </a:pPr>
                <a:r>
                  <a:rPr lang="en-US" sz="700" dirty="0">
                    <a:cs typeface="ＭＳ Ｐゴシック" charset="0"/>
                  </a:rPr>
                  <a:t>Client Manages</a:t>
                </a:r>
              </a:p>
            </p:txBody>
          </p:sp>
          <p:grpSp>
            <p:nvGrpSpPr>
              <p:cNvPr id="53" name="Group 132"/>
              <p:cNvGrpSpPr>
                <a:grpSpLocks/>
              </p:cNvGrpSpPr>
              <p:nvPr/>
            </p:nvGrpSpPr>
            <p:grpSpPr bwMode="auto">
              <a:xfrm>
                <a:off x="269" y="3870"/>
                <a:ext cx="1363" cy="282"/>
                <a:chOff x="269" y="3870"/>
                <a:chExt cx="1363" cy="282"/>
              </a:xfrm>
            </p:grpSpPr>
            <p:pic>
              <p:nvPicPr>
                <p:cNvPr id="57" name="Picture 133"/>
                <p:cNvPicPr>
                  <a:picLocks noChangeAspect="1" noChangeArrowheads="1"/>
                </p:cNvPicPr>
                <p:nvPr/>
              </p:nvPicPr>
              <p:blipFill>
                <a:blip r:embed="rId14"/>
                <a:srcRect/>
                <a:stretch>
                  <a:fillRect/>
                </a:stretch>
              </p:blipFill>
              <p:spPr bwMode="auto">
                <a:xfrm>
                  <a:off x="272" y="4018"/>
                  <a:ext cx="121" cy="134"/>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58" name="Text Box 134"/>
                <p:cNvSpPr txBox="1">
                  <a:spLocks noChangeArrowheads="1"/>
                </p:cNvSpPr>
                <p:nvPr/>
              </p:nvSpPr>
              <p:spPr bwMode="auto">
                <a:xfrm>
                  <a:off x="1540" y="3870"/>
                  <a:ext cx="89" cy="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145">
                    <a:defRPr/>
                  </a:pPr>
                  <a:endParaRPr lang="en-US" sz="300">
                    <a:solidFill>
                      <a:prstClr val="black"/>
                    </a:solidFill>
                    <a:ea typeface="MS PGothic" charset="0"/>
                    <a:cs typeface="MS PGothic" charset="0"/>
                  </a:endParaRPr>
                </a:p>
              </p:txBody>
            </p:sp>
          </p:grpSp>
          <p:grpSp>
            <p:nvGrpSpPr>
              <p:cNvPr id="54" name="Group 135"/>
              <p:cNvGrpSpPr>
                <a:grpSpLocks/>
              </p:cNvGrpSpPr>
              <p:nvPr/>
            </p:nvGrpSpPr>
            <p:grpSpPr bwMode="auto">
              <a:xfrm>
                <a:off x="267" y="3848"/>
                <a:ext cx="321" cy="134"/>
                <a:chOff x="267" y="3848"/>
                <a:chExt cx="321" cy="134"/>
              </a:xfrm>
            </p:grpSpPr>
            <p:pic>
              <p:nvPicPr>
                <p:cNvPr id="55" name="Picture 136"/>
                <p:cNvPicPr>
                  <a:picLocks noChangeAspect="1" noChangeArrowheads="1"/>
                </p:cNvPicPr>
                <p:nvPr/>
              </p:nvPicPr>
              <p:blipFill>
                <a:blip r:embed="rId15"/>
                <a:srcRect/>
                <a:stretch>
                  <a:fillRect/>
                </a:stretch>
              </p:blipFill>
              <p:spPr bwMode="auto">
                <a:xfrm>
                  <a:off x="267" y="3848"/>
                  <a:ext cx="116" cy="134"/>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56" name="Text Box 137"/>
                <p:cNvSpPr txBox="1">
                  <a:spLocks noChangeArrowheads="1"/>
                </p:cNvSpPr>
                <p:nvPr/>
              </p:nvSpPr>
              <p:spPr bwMode="auto">
                <a:xfrm>
                  <a:off x="492" y="3870"/>
                  <a:ext cx="93" cy="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57145">
                    <a:defRPr/>
                  </a:pPr>
                  <a:endParaRPr lang="en-US" sz="300">
                    <a:solidFill>
                      <a:prstClr val="black"/>
                    </a:solidFill>
                    <a:ea typeface="MS PGothic" charset="0"/>
                    <a:cs typeface="MS PGothic" charset="0"/>
                  </a:endParaRPr>
                </a:p>
              </p:txBody>
            </p:sp>
          </p:grpSp>
        </p:grpSp>
      </p:grpSp>
      <p:cxnSp>
        <p:nvCxnSpPr>
          <p:cNvPr id="139" name="Straight Connector 138"/>
          <p:cNvCxnSpPr/>
          <p:nvPr/>
        </p:nvCxnSpPr>
        <p:spPr bwMode="auto">
          <a:xfrm>
            <a:off x="3024188" y="1524000"/>
            <a:ext cx="0" cy="2965450"/>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40" name="Straight Connector 139"/>
          <p:cNvCxnSpPr/>
          <p:nvPr/>
        </p:nvCxnSpPr>
        <p:spPr bwMode="auto">
          <a:xfrm>
            <a:off x="6121400" y="1524000"/>
            <a:ext cx="0" cy="2965450"/>
          </a:xfrm>
          <a:prstGeom prst="line">
            <a:avLst/>
          </a:prstGeom>
          <a:ln>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pic>
        <p:nvPicPr>
          <p:cNvPr id="141" name="Image 2"/>
          <p:cNvPicPr>
            <a:picLocks noChangeAspect="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4149725" y="1473201"/>
            <a:ext cx="865188"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2" name="Straight Connector 141"/>
          <p:cNvCxnSpPr/>
          <p:nvPr/>
        </p:nvCxnSpPr>
        <p:spPr bwMode="auto">
          <a:xfrm flipH="1">
            <a:off x="5059364" y="1631950"/>
            <a:ext cx="968375" cy="0"/>
          </a:xfrm>
          <a:prstGeom prst="line">
            <a:avLst/>
          </a:prstGeom>
          <a:ln>
            <a:headEnd type="triangl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43" name="Straight Connector 142"/>
          <p:cNvCxnSpPr/>
          <p:nvPr/>
        </p:nvCxnSpPr>
        <p:spPr bwMode="auto">
          <a:xfrm flipH="1">
            <a:off x="3116264" y="1631950"/>
            <a:ext cx="968375" cy="0"/>
          </a:xfrm>
          <a:prstGeom prst="line">
            <a:avLst/>
          </a:prstGeom>
          <a:ln>
            <a:headEnd type="none" w="med" len="med"/>
            <a:tailEnd type="triangle" w="med" len="med"/>
          </a:ln>
          <a:extLst/>
        </p:spPr>
        <p:style>
          <a:lnRef idx="3">
            <a:schemeClr val="accent1"/>
          </a:lnRef>
          <a:fillRef idx="0">
            <a:schemeClr val="accent1"/>
          </a:fillRef>
          <a:effectRef idx="2">
            <a:schemeClr val="accent1"/>
          </a:effectRef>
          <a:fontRef idx="minor">
            <a:schemeClr val="tx1"/>
          </a:fontRef>
        </p:style>
      </p:cxnSp>
      <p:pic>
        <p:nvPicPr>
          <p:cNvPr id="144" name="Image 13"/>
          <p:cNvPicPr>
            <a:picLocks noChangeAspect="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434976" y="2706689"/>
            <a:ext cx="6159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 name="Group 11"/>
          <p:cNvGrpSpPr>
            <a:grpSpLocks noChangeAspect="1"/>
          </p:cNvGrpSpPr>
          <p:nvPr/>
        </p:nvGrpSpPr>
        <p:grpSpPr bwMode="auto">
          <a:xfrm>
            <a:off x="355601" y="1762126"/>
            <a:ext cx="774700" cy="773113"/>
            <a:chOff x="1170124" y="3983266"/>
            <a:chExt cx="968432" cy="973227"/>
          </a:xfrm>
        </p:grpSpPr>
        <p:pic>
          <p:nvPicPr>
            <p:cNvPr id="146" name="Picture 9" descr="cloudfoundry1.png"/>
            <p:cNvPicPr>
              <a:picLocks noChangeAspect="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1170124" y="3983266"/>
              <a:ext cx="968429" cy="59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 descr="cloudfoundry1.png"/>
            <p:cNvPicPr>
              <a:picLocks noChangeAspect="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1170128" y="4554938"/>
              <a:ext cx="968428" cy="40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29738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769441"/>
          </a:xfrm>
        </p:spPr>
        <p:txBody>
          <a:bodyPr/>
          <a:lstStyle/>
          <a:p>
            <a:r>
              <a:rPr lang="en-GB" dirty="0"/>
              <a:t>Application Life cycle in Traditional IT</a:t>
            </a:r>
            <a:br>
              <a:rPr lang="en-GB" dirty="0"/>
            </a:br>
            <a:endParaRPr lang="en-US" dirty="0"/>
          </a:p>
        </p:txBody>
      </p:sp>
      <p:pic>
        <p:nvPicPr>
          <p:cNvPr id="3" name="Picture 3"/>
          <p:cNvPicPr>
            <a:picLocks noChangeAspect="1" noChangeArrowheads="1"/>
          </p:cNvPicPr>
          <p:nvPr/>
        </p:nvPicPr>
        <p:blipFill>
          <a:blip r:embed="rId2"/>
          <a:srcRect/>
          <a:stretch>
            <a:fillRect/>
          </a:stretch>
        </p:blipFill>
        <p:spPr bwMode="auto">
          <a:xfrm>
            <a:off x="1843089" y="1159669"/>
            <a:ext cx="350044" cy="671513"/>
          </a:xfrm>
          <a:prstGeom prst="rect">
            <a:avLst/>
          </a:prstGeom>
          <a:noFill/>
          <a:ln w="9525">
            <a:noFill/>
            <a:miter lim="800000"/>
            <a:headEnd/>
            <a:tailEnd/>
          </a:ln>
        </p:spPr>
      </p:pic>
      <p:pic>
        <p:nvPicPr>
          <p:cNvPr id="4" name="Picture 3"/>
          <p:cNvPicPr>
            <a:picLocks noChangeAspect="1" noChangeArrowheads="1"/>
          </p:cNvPicPr>
          <p:nvPr/>
        </p:nvPicPr>
        <p:blipFill>
          <a:blip r:embed="rId2"/>
          <a:srcRect/>
          <a:stretch>
            <a:fillRect/>
          </a:stretch>
        </p:blipFill>
        <p:spPr bwMode="auto">
          <a:xfrm>
            <a:off x="1557339" y="1516857"/>
            <a:ext cx="350044" cy="671513"/>
          </a:xfrm>
          <a:prstGeom prst="rect">
            <a:avLst/>
          </a:prstGeom>
          <a:noFill/>
          <a:ln w="9525">
            <a:noFill/>
            <a:miter lim="800000"/>
            <a:headEnd/>
            <a:tailEnd/>
          </a:ln>
        </p:spPr>
      </p:pic>
      <p:pic>
        <p:nvPicPr>
          <p:cNvPr id="5" name="Picture 3"/>
          <p:cNvPicPr>
            <a:picLocks noChangeAspect="1" noChangeArrowheads="1"/>
          </p:cNvPicPr>
          <p:nvPr/>
        </p:nvPicPr>
        <p:blipFill>
          <a:blip r:embed="rId2"/>
          <a:srcRect/>
          <a:stretch>
            <a:fillRect/>
          </a:stretch>
        </p:blipFill>
        <p:spPr bwMode="auto">
          <a:xfrm>
            <a:off x="1819700" y="2016919"/>
            <a:ext cx="350044" cy="671513"/>
          </a:xfrm>
          <a:prstGeom prst="rect">
            <a:avLst/>
          </a:prstGeom>
          <a:noFill/>
          <a:ln w="9525">
            <a:noFill/>
            <a:miter lim="800000"/>
            <a:headEnd/>
            <a:tailEnd/>
          </a:ln>
        </p:spPr>
      </p:pic>
      <p:pic>
        <p:nvPicPr>
          <p:cNvPr id="6" name="Picture 3"/>
          <p:cNvPicPr>
            <a:picLocks noChangeAspect="1" noChangeArrowheads="1"/>
          </p:cNvPicPr>
          <p:nvPr/>
        </p:nvPicPr>
        <p:blipFill>
          <a:blip r:embed="rId2"/>
          <a:srcRect/>
          <a:stretch>
            <a:fillRect/>
          </a:stretch>
        </p:blipFill>
        <p:spPr bwMode="auto">
          <a:xfrm>
            <a:off x="1614489" y="2302669"/>
            <a:ext cx="350044" cy="671513"/>
          </a:xfrm>
          <a:prstGeom prst="rect">
            <a:avLst/>
          </a:prstGeom>
          <a:noFill/>
          <a:ln w="9525">
            <a:noFill/>
            <a:miter lim="800000"/>
            <a:headEnd/>
            <a:tailEnd/>
          </a:ln>
        </p:spPr>
      </p:pic>
      <p:cxnSp>
        <p:nvCxnSpPr>
          <p:cNvPr id="7" name="Straight Arrow Connector 9"/>
          <p:cNvCxnSpPr>
            <a:cxnSpLocks noChangeShapeType="1"/>
          </p:cNvCxnSpPr>
          <p:nvPr/>
        </p:nvCxnSpPr>
        <p:spPr bwMode="auto">
          <a:xfrm>
            <a:off x="2300289" y="1388270"/>
            <a:ext cx="511969" cy="3572"/>
          </a:xfrm>
          <a:prstGeom prst="straightConnector1">
            <a:avLst/>
          </a:prstGeom>
          <a:noFill/>
          <a:ln w="28575" cap="rnd" algn="ctr">
            <a:solidFill>
              <a:schemeClr val="bg2"/>
            </a:solidFill>
            <a:prstDash val="sysDot"/>
            <a:round/>
            <a:headEnd/>
            <a:tailEnd type="arrow" w="med" len="med"/>
          </a:ln>
        </p:spPr>
      </p:cxnSp>
      <p:cxnSp>
        <p:nvCxnSpPr>
          <p:cNvPr id="8" name="Straight Arrow Connector 10"/>
          <p:cNvCxnSpPr>
            <a:cxnSpLocks noChangeShapeType="1"/>
            <a:endCxn id="14" idx="1"/>
          </p:cNvCxnSpPr>
          <p:nvPr/>
        </p:nvCxnSpPr>
        <p:spPr bwMode="auto">
          <a:xfrm flipV="1">
            <a:off x="1725217" y="1686677"/>
            <a:ext cx="1014043" cy="142128"/>
          </a:xfrm>
          <a:prstGeom prst="straightConnector1">
            <a:avLst/>
          </a:prstGeom>
          <a:noFill/>
          <a:ln w="28575" cap="rnd" algn="ctr">
            <a:solidFill>
              <a:schemeClr val="bg2"/>
            </a:solidFill>
            <a:prstDash val="sysDot"/>
            <a:round/>
            <a:headEnd/>
            <a:tailEnd type="arrow" w="med" len="med"/>
          </a:ln>
        </p:spPr>
      </p:cxnSp>
      <p:pic>
        <p:nvPicPr>
          <p:cNvPr id="9" name="Picture 3"/>
          <p:cNvPicPr>
            <a:picLocks noChangeAspect="1" noChangeArrowheads="1"/>
          </p:cNvPicPr>
          <p:nvPr/>
        </p:nvPicPr>
        <p:blipFill>
          <a:blip r:embed="rId2"/>
          <a:srcRect/>
          <a:stretch>
            <a:fillRect/>
          </a:stretch>
        </p:blipFill>
        <p:spPr bwMode="auto">
          <a:xfrm>
            <a:off x="2185989" y="1559719"/>
            <a:ext cx="350044" cy="671513"/>
          </a:xfrm>
          <a:prstGeom prst="rect">
            <a:avLst/>
          </a:prstGeom>
          <a:noFill/>
          <a:ln w="9525">
            <a:noFill/>
            <a:miter lim="800000"/>
            <a:headEnd/>
            <a:tailEnd/>
          </a:ln>
        </p:spPr>
      </p:pic>
      <p:cxnSp>
        <p:nvCxnSpPr>
          <p:cNvPr id="10" name="Straight Arrow Connector 12"/>
          <p:cNvCxnSpPr>
            <a:cxnSpLocks noChangeShapeType="1"/>
          </p:cNvCxnSpPr>
          <p:nvPr/>
        </p:nvCxnSpPr>
        <p:spPr bwMode="auto">
          <a:xfrm>
            <a:off x="2243139" y="2359819"/>
            <a:ext cx="511969" cy="3572"/>
          </a:xfrm>
          <a:prstGeom prst="straightConnector1">
            <a:avLst/>
          </a:prstGeom>
          <a:noFill/>
          <a:ln w="28575" cap="rnd" algn="ctr">
            <a:solidFill>
              <a:schemeClr val="bg2"/>
            </a:solidFill>
            <a:prstDash val="sysDot"/>
            <a:round/>
            <a:headEnd/>
            <a:tailEnd type="arrow" w="med" len="med"/>
          </a:ln>
        </p:spPr>
      </p:cxnSp>
      <p:cxnSp>
        <p:nvCxnSpPr>
          <p:cNvPr id="11" name="Straight Arrow Connector 13"/>
          <p:cNvCxnSpPr>
            <a:cxnSpLocks noChangeShapeType="1"/>
          </p:cNvCxnSpPr>
          <p:nvPr/>
        </p:nvCxnSpPr>
        <p:spPr bwMode="auto">
          <a:xfrm>
            <a:off x="1900238" y="2759869"/>
            <a:ext cx="685800" cy="1191"/>
          </a:xfrm>
          <a:prstGeom prst="straightConnector1">
            <a:avLst/>
          </a:prstGeom>
          <a:noFill/>
          <a:ln w="28575" cap="rnd" algn="ctr">
            <a:solidFill>
              <a:schemeClr val="bg2"/>
            </a:solidFill>
            <a:prstDash val="sysDot"/>
            <a:round/>
            <a:headEnd/>
            <a:tailEnd type="arrow" w="med" len="med"/>
          </a:ln>
        </p:spPr>
      </p:cxnSp>
      <p:sp>
        <p:nvSpPr>
          <p:cNvPr id="12" name="TextBox 19"/>
          <p:cNvSpPr txBox="1">
            <a:spLocks noChangeArrowheads="1"/>
          </p:cNvSpPr>
          <p:nvPr/>
        </p:nvSpPr>
        <p:spPr bwMode="auto">
          <a:xfrm>
            <a:off x="2877809" y="1253729"/>
            <a:ext cx="785793" cy="253916"/>
          </a:xfrm>
          <a:prstGeom prst="rect">
            <a:avLst/>
          </a:prstGeom>
          <a:noFill/>
          <a:ln w="9525">
            <a:noFill/>
            <a:miter lim="800000"/>
            <a:headEnd/>
            <a:tailEnd/>
          </a:ln>
        </p:spPr>
        <p:txBody>
          <a:bodyPr wrap="none">
            <a:spAutoFit/>
          </a:bodyPr>
          <a:lstStyle/>
          <a:p>
            <a:pPr defTabSz="685765"/>
            <a:r>
              <a:rPr lang="en-US" sz="1050" b="1" dirty="0" smtClean="0">
                <a:solidFill>
                  <a:srgbClr val="00B050"/>
                </a:solidFill>
              </a:rPr>
              <a:t>Database</a:t>
            </a:r>
            <a:endParaRPr lang="en-US" sz="1050" b="1" dirty="0">
              <a:solidFill>
                <a:srgbClr val="00B050"/>
              </a:solidFill>
            </a:endParaRPr>
          </a:p>
        </p:txBody>
      </p:sp>
      <p:sp>
        <p:nvSpPr>
          <p:cNvPr id="13" name="TextBox 20"/>
          <p:cNvSpPr txBox="1">
            <a:spLocks noChangeArrowheads="1"/>
          </p:cNvSpPr>
          <p:nvPr/>
        </p:nvSpPr>
        <p:spPr bwMode="auto">
          <a:xfrm>
            <a:off x="2810335" y="2214563"/>
            <a:ext cx="1035861" cy="253916"/>
          </a:xfrm>
          <a:prstGeom prst="rect">
            <a:avLst/>
          </a:prstGeom>
          <a:noFill/>
          <a:ln w="9525">
            <a:noFill/>
            <a:miter lim="800000"/>
            <a:headEnd/>
            <a:tailEnd/>
          </a:ln>
        </p:spPr>
        <p:txBody>
          <a:bodyPr wrap="none">
            <a:spAutoFit/>
          </a:bodyPr>
          <a:lstStyle/>
          <a:p>
            <a:pPr defTabSz="685765"/>
            <a:r>
              <a:rPr lang="en-US" sz="1050" b="1" dirty="0" err="1">
                <a:solidFill>
                  <a:srgbClr val="C00000"/>
                </a:solidFill>
              </a:rPr>
              <a:t>Virtualisation</a:t>
            </a:r>
            <a:endParaRPr lang="en-US" sz="1050" b="1" dirty="0">
              <a:solidFill>
                <a:srgbClr val="C00000"/>
              </a:solidFill>
            </a:endParaRPr>
          </a:p>
        </p:txBody>
      </p:sp>
      <p:sp>
        <p:nvSpPr>
          <p:cNvPr id="14" name="TextBox 21"/>
          <p:cNvSpPr txBox="1">
            <a:spLocks noChangeArrowheads="1"/>
          </p:cNvSpPr>
          <p:nvPr/>
        </p:nvSpPr>
        <p:spPr bwMode="auto">
          <a:xfrm>
            <a:off x="2739260" y="1559719"/>
            <a:ext cx="979755" cy="253916"/>
          </a:xfrm>
          <a:prstGeom prst="rect">
            <a:avLst/>
          </a:prstGeom>
          <a:noFill/>
          <a:ln w="9525">
            <a:noFill/>
            <a:miter lim="800000"/>
            <a:headEnd/>
            <a:tailEnd/>
          </a:ln>
        </p:spPr>
        <p:txBody>
          <a:bodyPr wrap="none">
            <a:spAutoFit/>
          </a:bodyPr>
          <a:lstStyle/>
          <a:p>
            <a:pPr defTabSz="685765"/>
            <a:r>
              <a:rPr lang="en-US" sz="1050" b="1" dirty="0" smtClean="0">
                <a:solidFill>
                  <a:srgbClr val="7030A0"/>
                </a:solidFill>
              </a:rPr>
              <a:t>App Servers</a:t>
            </a:r>
            <a:endParaRPr lang="en-US" sz="1050" b="1" dirty="0">
              <a:solidFill>
                <a:srgbClr val="7030A0"/>
              </a:solidFill>
            </a:endParaRPr>
          </a:p>
        </p:txBody>
      </p:sp>
      <p:sp>
        <p:nvSpPr>
          <p:cNvPr id="15" name="TextBox 25"/>
          <p:cNvSpPr txBox="1">
            <a:spLocks noChangeArrowheads="1"/>
          </p:cNvSpPr>
          <p:nvPr/>
        </p:nvSpPr>
        <p:spPr bwMode="auto">
          <a:xfrm>
            <a:off x="2695482" y="2596754"/>
            <a:ext cx="1069524" cy="253916"/>
          </a:xfrm>
          <a:prstGeom prst="rect">
            <a:avLst/>
          </a:prstGeom>
          <a:noFill/>
          <a:ln w="9525">
            <a:noFill/>
            <a:miter lim="800000"/>
            <a:headEnd/>
            <a:tailEnd/>
          </a:ln>
        </p:spPr>
        <p:txBody>
          <a:bodyPr wrap="none">
            <a:spAutoFit/>
          </a:bodyPr>
          <a:lstStyle/>
          <a:p>
            <a:pPr defTabSz="685765" eaLnBrk="0" hangingPunct="0"/>
            <a:r>
              <a:rPr lang="en-US" sz="1050" b="1" dirty="0" smtClean="0">
                <a:solidFill>
                  <a:srgbClr val="215968"/>
                </a:solidFill>
              </a:rPr>
              <a:t>HTTP Servers</a:t>
            </a:r>
            <a:endParaRPr lang="en-US" sz="1050" b="1" dirty="0">
              <a:solidFill>
                <a:srgbClr val="215968"/>
              </a:solidFill>
            </a:endParaRPr>
          </a:p>
        </p:txBody>
      </p:sp>
      <p:grpSp>
        <p:nvGrpSpPr>
          <p:cNvPr id="16" name="Group 92"/>
          <p:cNvGrpSpPr>
            <a:grpSpLocks/>
          </p:cNvGrpSpPr>
          <p:nvPr/>
        </p:nvGrpSpPr>
        <p:grpSpPr bwMode="auto">
          <a:xfrm>
            <a:off x="3719016" y="991796"/>
            <a:ext cx="2135291" cy="1939523"/>
            <a:chOff x="2867477" y="1527811"/>
            <a:chExt cx="2847523" cy="2586989"/>
          </a:xfrm>
        </p:grpSpPr>
        <p:cxnSp>
          <p:nvCxnSpPr>
            <p:cNvPr id="17" name="Straight Connector 26"/>
            <p:cNvCxnSpPr>
              <a:cxnSpLocks noChangeShapeType="1"/>
            </p:cNvCxnSpPr>
            <p:nvPr/>
          </p:nvCxnSpPr>
          <p:spPr bwMode="auto">
            <a:xfrm>
              <a:off x="3733800" y="2133600"/>
              <a:ext cx="1676400" cy="1600200"/>
            </a:xfrm>
            <a:prstGeom prst="line">
              <a:avLst/>
            </a:prstGeom>
            <a:noFill/>
            <a:ln w="28575" cap="rnd" algn="ctr">
              <a:solidFill>
                <a:srgbClr val="00B050"/>
              </a:solidFill>
              <a:round/>
              <a:headEnd/>
              <a:tailEnd/>
            </a:ln>
          </p:spPr>
        </p:cxnSp>
        <p:cxnSp>
          <p:nvCxnSpPr>
            <p:cNvPr id="18" name="Straight Connector 27"/>
            <p:cNvCxnSpPr>
              <a:cxnSpLocks noChangeShapeType="1"/>
            </p:cNvCxnSpPr>
            <p:nvPr/>
          </p:nvCxnSpPr>
          <p:spPr bwMode="auto">
            <a:xfrm rot="5400000">
              <a:off x="3505200" y="2362200"/>
              <a:ext cx="1600200" cy="1447800"/>
            </a:xfrm>
            <a:prstGeom prst="line">
              <a:avLst/>
            </a:prstGeom>
            <a:noFill/>
            <a:ln w="28575" cap="rnd" algn="ctr">
              <a:solidFill>
                <a:srgbClr val="00B050"/>
              </a:solidFill>
              <a:round/>
              <a:headEnd/>
              <a:tailEnd/>
            </a:ln>
          </p:spPr>
        </p:cxnSp>
        <p:cxnSp>
          <p:nvCxnSpPr>
            <p:cNvPr id="19" name="Straight Connector 30"/>
            <p:cNvCxnSpPr>
              <a:cxnSpLocks noChangeShapeType="1"/>
            </p:cNvCxnSpPr>
            <p:nvPr/>
          </p:nvCxnSpPr>
          <p:spPr bwMode="auto">
            <a:xfrm flipV="1">
              <a:off x="3733800" y="2590800"/>
              <a:ext cx="1600200" cy="685800"/>
            </a:xfrm>
            <a:prstGeom prst="line">
              <a:avLst/>
            </a:prstGeom>
            <a:noFill/>
            <a:ln w="28575" cap="rnd" algn="ctr">
              <a:solidFill>
                <a:srgbClr val="00B050"/>
              </a:solidFill>
              <a:round/>
              <a:headEnd/>
              <a:tailEnd/>
            </a:ln>
          </p:spPr>
        </p:cxnSp>
        <p:cxnSp>
          <p:nvCxnSpPr>
            <p:cNvPr id="20" name="Straight Connector 33"/>
            <p:cNvCxnSpPr>
              <a:cxnSpLocks noChangeShapeType="1"/>
              <a:stCxn id="14" idx="3"/>
            </p:cNvCxnSpPr>
            <p:nvPr/>
          </p:nvCxnSpPr>
          <p:spPr bwMode="auto">
            <a:xfrm>
              <a:off x="2867477" y="2454663"/>
              <a:ext cx="2028387" cy="825744"/>
            </a:xfrm>
            <a:prstGeom prst="line">
              <a:avLst/>
            </a:prstGeom>
            <a:noFill/>
            <a:ln w="28575" cap="rnd" algn="ctr">
              <a:solidFill>
                <a:srgbClr val="00B050"/>
              </a:solidFill>
              <a:round/>
              <a:headEnd/>
              <a:tailEnd/>
            </a:ln>
          </p:spPr>
        </p:cxnSp>
        <p:cxnSp>
          <p:nvCxnSpPr>
            <p:cNvPr id="21" name="Straight Connector 39"/>
            <p:cNvCxnSpPr>
              <a:cxnSpLocks noChangeShapeType="1"/>
            </p:cNvCxnSpPr>
            <p:nvPr/>
          </p:nvCxnSpPr>
          <p:spPr bwMode="auto">
            <a:xfrm>
              <a:off x="3581400" y="2362200"/>
              <a:ext cx="1752600" cy="228600"/>
            </a:xfrm>
            <a:prstGeom prst="line">
              <a:avLst/>
            </a:prstGeom>
            <a:noFill/>
            <a:ln w="28575" cap="rnd" algn="ctr">
              <a:solidFill>
                <a:srgbClr val="7030A0"/>
              </a:solidFill>
              <a:round/>
              <a:headEnd/>
              <a:tailEnd/>
            </a:ln>
          </p:spPr>
        </p:cxnSp>
        <p:cxnSp>
          <p:nvCxnSpPr>
            <p:cNvPr id="22" name="Straight Connector 42"/>
            <p:cNvCxnSpPr>
              <a:cxnSpLocks noChangeShapeType="1"/>
            </p:cNvCxnSpPr>
            <p:nvPr/>
          </p:nvCxnSpPr>
          <p:spPr bwMode="auto">
            <a:xfrm flipV="1">
              <a:off x="3581400" y="3048000"/>
              <a:ext cx="1981200" cy="609600"/>
            </a:xfrm>
            <a:prstGeom prst="line">
              <a:avLst/>
            </a:prstGeom>
            <a:noFill/>
            <a:ln w="28575" cap="rnd" algn="ctr">
              <a:solidFill>
                <a:srgbClr val="7030A0"/>
              </a:solidFill>
              <a:round/>
              <a:headEnd/>
              <a:tailEnd/>
            </a:ln>
          </p:spPr>
        </p:cxnSp>
        <p:cxnSp>
          <p:nvCxnSpPr>
            <p:cNvPr id="23" name="Straight Connector 45"/>
            <p:cNvCxnSpPr>
              <a:cxnSpLocks noChangeShapeType="1"/>
            </p:cNvCxnSpPr>
            <p:nvPr/>
          </p:nvCxnSpPr>
          <p:spPr bwMode="auto">
            <a:xfrm>
              <a:off x="3505200" y="2133600"/>
              <a:ext cx="1981200" cy="914400"/>
            </a:xfrm>
            <a:prstGeom prst="line">
              <a:avLst/>
            </a:prstGeom>
            <a:noFill/>
            <a:ln w="28575" cap="rnd" algn="ctr">
              <a:solidFill>
                <a:srgbClr val="7030A0"/>
              </a:solidFill>
              <a:round/>
              <a:headEnd/>
              <a:tailEnd/>
            </a:ln>
          </p:spPr>
        </p:cxnSp>
        <p:cxnSp>
          <p:nvCxnSpPr>
            <p:cNvPr id="24" name="Straight Connector 49"/>
            <p:cNvCxnSpPr>
              <a:cxnSpLocks noChangeShapeType="1"/>
            </p:cNvCxnSpPr>
            <p:nvPr/>
          </p:nvCxnSpPr>
          <p:spPr bwMode="auto">
            <a:xfrm>
              <a:off x="3505200" y="1905000"/>
              <a:ext cx="2209800" cy="1676400"/>
            </a:xfrm>
            <a:prstGeom prst="line">
              <a:avLst/>
            </a:prstGeom>
            <a:noFill/>
            <a:ln w="28575" cap="rnd" algn="ctr">
              <a:solidFill>
                <a:srgbClr val="C00000"/>
              </a:solidFill>
              <a:round/>
              <a:headEnd/>
              <a:tailEnd/>
            </a:ln>
          </p:spPr>
        </p:cxnSp>
        <p:cxnSp>
          <p:nvCxnSpPr>
            <p:cNvPr id="25" name="Straight Connector 53"/>
            <p:cNvCxnSpPr>
              <a:cxnSpLocks noChangeShapeType="1"/>
            </p:cNvCxnSpPr>
            <p:nvPr/>
          </p:nvCxnSpPr>
          <p:spPr bwMode="auto">
            <a:xfrm flipV="1">
              <a:off x="3581400" y="2819400"/>
              <a:ext cx="1828800" cy="533400"/>
            </a:xfrm>
            <a:prstGeom prst="line">
              <a:avLst/>
            </a:prstGeom>
            <a:noFill/>
            <a:ln w="28575" cap="rnd" algn="ctr">
              <a:solidFill>
                <a:srgbClr val="C00000"/>
              </a:solidFill>
              <a:round/>
              <a:headEnd/>
              <a:tailEnd/>
            </a:ln>
          </p:spPr>
        </p:cxnSp>
        <p:cxnSp>
          <p:nvCxnSpPr>
            <p:cNvPr id="26" name="Straight Connector 57"/>
            <p:cNvCxnSpPr>
              <a:cxnSpLocks noChangeShapeType="1"/>
            </p:cNvCxnSpPr>
            <p:nvPr/>
          </p:nvCxnSpPr>
          <p:spPr bwMode="auto">
            <a:xfrm flipV="1">
              <a:off x="3581400" y="3581400"/>
              <a:ext cx="2133600" cy="304800"/>
            </a:xfrm>
            <a:prstGeom prst="line">
              <a:avLst/>
            </a:prstGeom>
            <a:noFill/>
            <a:ln w="28575" cap="rnd" algn="ctr">
              <a:solidFill>
                <a:srgbClr val="C00000"/>
              </a:solidFill>
              <a:round/>
              <a:headEnd/>
              <a:tailEnd/>
            </a:ln>
          </p:spPr>
        </p:cxnSp>
        <p:cxnSp>
          <p:nvCxnSpPr>
            <p:cNvPr id="27" name="Straight Connector 61"/>
            <p:cNvCxnSpPr>
              <a:cxnSpLocks noChangeShapeType="1"/>
            </p:cNvCxnSpPr>
            <p:nvPr/>
          </p:nvCxnSpPr>
          <p:spPr bwMode="auto">
            <a:xfrm flipV="1">
              <a:off x="3657600" y="2057400"/>
              <a:ext cx="1066800" cy="990600"/>
            </a:xfrm>
            <a:prstGeom prst="line">
              <a:avLst/>
            </a:prstGeom>
            <a:noFill/>
            <a:ln w="28575" cap="rnd" algn="ctr">
              <a:solidFill>
                <a:srgbClr val="C00000"/>
              </a:solidFill>
              <a:round/>
              <a:headEnd/>
              <a:tailEnd/>
            </a:ln>
          </p:spPr>
        </p:cxnSp>
        <p:cxnSp>
          <p:nvCxnSpPr>
            <p:cNvPr id="28" name="Straight Connector 27"/>
            <p:cNvCxnSpPr/>
            <p:nvPr/>
          </p:nvCxnSpPr>
          <p:spPr bwMode="auto">
            <a:xfrm>
              <a:off x="3504836" y="2209095"/>
              <a:ext cx="2057739" cy="1905705"/>
            </a:xfrm>
            <a:prstGeom prst="line">
              <a:avLst/>
            </a:prstGeom>
            <a:solidFill>
              <a:schemeClr val="accent1"/>
            </a:solidFill>
            <a:ln w="28575" cap="rnd" cmpd="sng" algn="ctr">
              <a:solidFill>
                <a:schemeClr val="accent5">
                  <a:lumMod val="50000"/>
                </a:schemeClr>
              </a:solidFill>
              <a:prstDash val="solid"/>
              <a:round/>
              <a:headEnd type="none" w="med" len="med"/>
              <a:tailEnd type="none" w="med" len="med"/>
            </a:ln>
            <a:effectLst/>
          </p:spPr>
        </p:cxnSp>
        <p:cxnSp>
          <p:nvCxnSpPr>
            <p:cNvPr id="29" name="Straight Connector 28"/>
            <p:cNvCxnSpPr/>
            <p:nvPr/>
          </p:nvCxnSpPr>
          <p:spPr bwMode="auto">
            <a:xfrm>
              <a:off x="3962111" y="2971377"/>
              <a:ext cx="1295613" cy="1067195"/>
            </a:xfrm>
            <a:prstGeom prst="line">
              <a:avLst/>
            </a:prstGeom>
            <a:solidFill>
              <a:schemeClr val="accent1"/>
            </a:solidFill>
            <a:ln w="28575" cap="rnd" cmpd="sng" algn="ctr">
              <a:solidFill>
                <a:schemeClr val="accent5">
                  <a:lumMod val="50000"/>
                </a:schemeClr>
              </a:solidFill>
              <a:prstDash val="solid"/>
              <a:round/>
              <a:headEnd type="none" w="med" len="med"/>
              <a:tailEnd type="none" w="med" len="med"/>
            </a:ln>
            <a:effectLst/>
          </p:spPr>
        </p:cxnSp>
        <p:cxnSp>
          <p:nvCxnSpPr>
            <p:cNvPr id="30" name="Straight Connector 29"/>
            <p:cNvCxnSpPr>
              <a:stCxn id="15" idx="3"/>
            </p:cNvCxnSpPr>
            <p:nvPr/>
          </p:nvCxnSpPr>
          <p:spPr bwMode="auto">
            <a:xfrm flipV="1">
              <a:off x="2928806" y="1527811"/>
              <a:ext cx="2500395" cy="2310077"/>
            </a:xfrm>
            <a:prstGeom prst="line">
              <a:avLst/>
            </a:prstGeom>
            <a:solidFill>
              <a:schemeClr val="accent1"/>
            </a:solidFill>
            <a:ln w="28575" cap="rnd" cmpd="sng" algn="ctr">
              <a:solidFill>
                <a:schemeClr val="accent5">
                  <a:lumMod val="50000"/>
                </a:schemeClr>
              </a:solidFill>
              <a:prstDash val="solid"/>
              <a:round/>
              <a:headEnd type="none" w="med" len="med"/>
              <a:tailEnd type="none" w="med" len="med"/>
            </a:ln>
            <a:effectLst/>
          </p:spPr>
        </p:cxnSp>
        <p:sp>
          <p:nvSpPr>
            <p:cNvPr id="31" name="TextBox 24"/>
            <p:cNvSpPr txBox="1">
              <a:spLocks noChangeArrowheads="1"/>
            </p:cNvSpPr>
            <p:nvPr/>
          </p:nvSpPr>
          <p:spPr bwMode="auto">
            <a:xfrm>
              <a:off x="3921852" y="2361552"/>
              <a:ext cx="1216772" cy="1354719"/>
            </a:xfrm>
            <a:prstGeom prst="rect">
              <a:avLst/>
            </a:prstGeom>
            <a:solidFill>
              <a:schemeClr val="bg1">
                <a:alpha val="79999"/>
              </a:schemeClr>
            </a:solidFill>
            <a:ln w="9525">
              <a:noFill/>
              <a:miter lim="800000"/>
              <a:headEnd/>
              <a:tailEnd/>
            </a:ln>
          </p:spPr>
          <p:txBody>
            <a:bodyPr wrap="none">
              <a:spAutoFit/>
            </a:bodyPr>
            <a:lstStyle/>
            <a:p>
              <a:pPr defTabSz="685765"/>
              <a:endParaRPr lang="en-US" sz="1200" b="1" dirty="0"/>
            </a:p>
            <a:p>
              <a:pPr defTabSz="685765"/>
              <a:r>
                <a:rPr lang="en-US" sz="1200" b="1" dirty="0" smtClean="0"/>
                <a:t>Install</a:t>
              </a:r>
              <a:endParaRPr lang="en-US" sz="1200" b="1" dirty="0"/>
            </a:p>
            <a:p>
              <a:pPr defTabSz="685765"/>
              <a:r>
                <a:rPr lang="en-US" sz="1200" b="1" dirty="0" smtClean="0"/>
                <a:t>Configure</a:t>
              </a:r>
              <a:endParaRPr lang="en-US" sz="1200" b="1" dirty="0"/>
            </a:p>
            <a:p>
              <a:pPr defTabSz="685765"/>
              <a:r>
                <a:rPr lang="en-US" sz="1200" b="1" dirty="0" smtClean="0"/>
                <a:t>Integrate</a:t>
              </a:r>
              <a:endParaRPr lang="en-US" sz="1200" b="1" dirty="0"/>
            </a:p>
            <a:p>
              <a:pPr defTabSz="685765"/>
              <a:r>
                <a:rPr lang="en-US" sz="1200" b="1" dirty="0"/>
                <a:t>…</a:t>
              </a:r>
            </a:p>
          </p:txBody>
        </p:sp>
      </p:grpSp>
      <p:grpSp>
        <p:nvGrpSpPr>
          <p:cNvPr id="32" name="Group 93"/>
          <p:cNvGrpSpPr>
            <a:grpSpLocks/>
          </p:cNvGrpSpPr>
          <p:nvPr/>
        </p:nvGrpSpPr>
        <p:grpSpPr bwMode="auto">
          <a:xfrm>
            <a:off x="5672137" y="1388270"/>
            <a:ext cx="1643063" cy="1396916"/>
            <a:chOff x="5715000" y="2057400"/>
            <a:chExt cx="2190750" cy="1862008"/>
          </a:xfrm>
        </p:grpSpPr>
        <p:cxnSp>
          <p:nvCxnSpPr>
            <p:cNvPr id="33" name="Straight Arrow Connector 9"/>
            <p:cNvCxnSpPr>
              <a:cxnSpLocks noChangeShapeType="1"/>
            </p:cNvCxnSpPr>
            <p:nvPr/>
          </p:nvCxnSpPr>
          <p:spPr bwMode="auto">
            <a:xfrm>
              <a:off x="5718175" y="2209800"/>
              <a:ext cx="758825" cy="457200"/>
            </a:xfrm>
            <a:prstGeom prst="straightConnector1">
              <a:avLst/>
            </a:prstGeom>
            <a:noFill/>
            <a:ln w="28575" cap="rnd" algn="ctr">
              <a:solidFill>
                <a:schemeClr val="bg2"/>
              </a:solidFill>
              <a:prstDash val="sysDot"/>
              <a:round/>
              <a:headEnd/>
              <a:tailEnd type="arrow" w="med" len="med"/>
            </a:ln>
          </p:spPr>
        </p:cxnSp>
        <p:cxnSp>
          <p:nvCxnSpPr>
            <p:cNvPr id="34" name="Straight Arrow Connector 10"/>
            <p:cNvCxnSpPr>
              <a:cxnSpLocks noChangeShapeType="1"/>
            </p:cNvCxnSpPr>
            <p:nvPr/>
          </p:nvCxnSpPr>
          <p:spPr bwMode="auto">
            <a:xfrm>
              <a:off x="5791200" y="2895600"/>
              <a:ext cx="685800" cy="1588"/>
            </a:xfrm>
            <a:prstGeom prst="straightConnector1">
              <a:avLst/>
            </a:prstGeom>
            <a:noFill/>
            <a:ln w="28575" cap="rnd" algn="ctr">
              <a:solidFill>
                <a:schemeClr val="bg2"/>
              </a:solidFill>
              <a:prstDash val="sysDot"/>
              <a:round/>
              <a:headEnd/>
              <a:tailEnd type="arrow" w="med" len="med"/>
            </a:ln>
          </p:spPr>
        </p:cxnSp>
        <p:cxnSp>
          <p:nvCxnSpPr>
            <p:cNvPr id="35" name="Straight Arrow Connector 10"/>
            <p:cNvCxnSpPr>
              <a:cxnSpLocks noChangeShapeType="1"/>
            </p:cNvCxnSpPr>
            <p:nvPr/>
          </p:nvCxnSpPr>
          <p:spPr bwMode="auto">
            <a:xfrm flipV="1">
              <a:off x="5715000" y="3276600"/>
              <a:ext cx="762000" cy="457200"/>
            </a:xfrm>
            <a:prstGeom prst="straightConnector1">
              <a:avLst/>
            </a:prstGeom>
            <a:noFill/>
            <a:ln w="28575" cap="rnd" algn="ctr">
              <a:solidFill>
                <a:schemeClr val="bg2"/>
              </a:solidFill>
              <a:prstDash val="sysDot"/>
              <a:round/>
              <a:headEnd/>
              <a:tailEnd type="arrow" w="med" len="med"/>
            </a:ln>
          </p:spPr>
        </p:cxnSp>
        <p:pic>
          <p:nvPicPr>
            <p:cNvPr id="36" name="Picture 23"/>
            <p:cNvPicPr>
              <a:picLocks noChangeAspect="1" noChangeArrowheads="1"/>
            </p:cNvPicPr>
            <p:nvPr/>
          </p:nvPicPr>
          <p:blipFill>
            <a:blip r:embed="rId3"/>
            <a:srcRect/>
            <a:stretch>
              <a:fillRect/>
            </a:stretch>
          </p:blipFill>
          <p:spPr bwMode="auto">
            <a:xfrm>
              <a:off x="6858000" y="2057400"/>
              <a:ext cx="1047750" cy="1525141"/>
            </a:xfrm>
            <a:prstGeom prst="rect">
              <a:avLst/>
            </a:prstGeom>
            <a:ln>
              <a:noFill/>
            </a:ln>
            <a:effectLst>
              <a:outerShdw blurRad="190500" algn="tl" rotWithShape="0">
                <a:srgbClr val="000000">
                  <a:alpha val="70000"/>
                </a:srgbClr>
              </a:outerShdw>
            </a:effectLst>
            <a:extLst/>
          </p:spPr>
        </p:pic>
        <p:sp>
          <p:nvSpPr>
            <p:cNvPr id="37" name="TextBox 84"/>
            <p:cNvSpPr txBox="1">
              <a:spLocks noChangeArrowheads="1"/>
            </p:cNvSpPr>
            <p:nvPr/>
          </p:nvSpPr>
          <p:spPr bwMode="auto">
            <a:xfrm>
              <a:off x="6930237" y="3580953"/>
              <a:ext cx="844676" cy="338455"/>
            </a:xfrm>
            <a:prstGeom prst="rect">
              <a:avLst/>
            </a:prstGeom>
            <a:noFill/>
            <a:ln w="9525">
              <a:noFill/>
              <a:miter lim="800000"/>
              <a:headEnd/>
              <a:tailEnd/>
            </a:ln>
          </p:spPr>
          <p:txBody>
            <a:bodyPr wrap="none">
              <a:spAutoFit/>
            </a:bodyPr>
            <a:lstStyle/>
            <a:p>
              <a:pPr defTabSz="685765"/>
              <a:r>
                <a:rPr lang="en-US" sz="1050" b="1" dirty="0" smtClean="0"/>
                <a:t>Deploy</a:t>
              </a:r>
              <a:endParaRPr lang="en-US" sz="1050" b="1" dirty="0"/>
            </a:p>
          </p:txBody>
        </p:sp>
      </p:grpSp>
      <p:cxnSp>
        <p:nvCxnSpPr>
          <p:cNvPr id="38" name="Straight Arrow Connector 9"/>
          <p:cNvCxnSpPr>
            <a:cxnSpLocks noChangeShapeType="1"/>
          </p:cNvCxnSpPr>
          <p:nvPr/>
        </p:nvCxnSpPr>
        <p:spPr bwMode="auto">
          <a:xfrm>
            <a:off x="2528889" y="2016919"/>
            <a:ext cx="397669" cy="3572"/>
          </a:xfrm>
          <a:prstGeom prst="straightConnector1">
            <a:avLst/>
          </a:prstGeom>
          <a:noFill/>
          <a:ln w="28575" cap="rnd" algn="ctr">
            <a:solidFill>
              <a:schemeClr val="bg2"/>
            </a:solidFill>
            <a:prstDash val="sysDot"/>
            <a:round/>
            <a:headEnd/>
            <a:tailEnd type="arrow" w="med" len="med"/>
          </a:ln>
        </p:spPr>
      </p:cxnSp>
      <p:sp>
        <p:nvSpPr>
          <p:cNvPr id="39" name="TextBox 89"/>
          <p:cNvSpPr txBox="1">
            <a:spLocks noChangeArrowheads="1"/>
          </p:cNvSpPr>
          <p:nvPr/>
        </p:nvSpPr>
        <p:spPr bwMode="auto">
          <a:xfrm>
            <a:off x="2924534" y="1875235"/>
            <a:ext cx="378630" cy="253916"/>
          </a:xfrm>
          <a:prstGeom prst="rect">
            <a:avLst/>
          </a:prstGeom>
          <a:noFill/>
          <a:ln w="9525">
            <a:noFill/>
            <a:miter lim="800000"/>
            <a:headEnd/>
            <a:tailEnd/>
          </a:ln>
        </p:spPr>
        <p:txBody>
          <a:bodyPr wrap="none">
            <a:spAutoFit/>
          </a:bodyPr>
          <a:lstStyle/>
          <a:p>
            <a:pPr defTabSz="685765"/>
            <a:r>
              <a:rPr lang="en-US" sz="1050" b="1" dirty="0" smtClean="0">
                <a:solidFill>
                  <a:srgbClr val="644C00"/>
                </a:solidFill>
              </a:rPr>
              <a:t>OS</a:t>
            </a:r>
            <a:endParaRPr lang="en-US" sz="1050" b="1" dirty="0">
              <a:solidFill>
                <a:srgbClr val="644C00"/>
              </a:solidFill>
            </a:endParaRPr>
          </a:p>
        </p:txBody>
      </p:sp>
      <p:grpSp>
        <p:nvGrpSpPr>
          <p:cNvPr id="40" name="Group 75"/>
          <p:cNvGrpSpPr>
            <a:grpSpLocks/>
          </p:cNvGrpSpPr>
          <p:nvPr/>
        </p:nvGrpSpPr>
        <p:grpSpPr bwMode="auto">
          <a:xfrm>
            <a:off x="2484223" y="2983706"/>
            <a:ext cx="4417103" cy="1653779"/>
            <a:chOff x="2228428" y="1676400"/>
            <a:chExt cx="4922841" cy="1676400"/>
          </a:xfrm>
        </p:grpSpPr>
        <p:grpSp>
          <p:nvGrpSpPr>
            <p:cNvPr id="41" name="Group 16"/>
            <p:cNvGrpSpPr>
              <a:grpSpLocks/>
            </p:cNvGrpSpPr>
            <p:nvPr/>
          </p:nvGrpSpPr>
          <p:grpSpPr bwMode="auto">
            <a:xfrm>
              <a:off x="2228428" y="2020371"/>
              <a:ext cx="480261" cy="1027630"/>
              <a:chOff x="2643188" y="5449050"/>
              <a:chExt cx="480208" cy="1027950"/>
            </a:xfrm>
          </p:grpSpPr>
          <p:pic>
            <p:nvPicPr>
              <p:cNvPr id="59" name="Picture 6"/>
              <p:cNvPicPr>
                <a:picLocks noChangeAspect="1" noChangeArrowheads="1"/>
              </p:cNvPicPr>
              <p:nvPr/>
            </p:nvPicPr>
            <p:blipFill>
              <a:blip r:embed="rId4"/>
              <a:srcRect/>
              <a:stretch>
                <a:fillRect/>
              </a:stretch>
            </p:blipFill>
            <p:spPr bwMode="auto">
              <a:xfrm>
                <a:off x="2643188" y="5787843"/>
                <a:ext cx="404812" cy="689157"/>
              </a:xfrm>
              <a:prstGeom prst="rect">
                <a:avLst/>
              </a:prstGeom>
              <a:noFill/>
              <a:ln w="9525">
                <a:noFill/>
                <a:miter lim="800000"/>
                <a:headEnd/>
                <a:tailEnd/>
              </a:ln>
            </p:spPr>
          </p:pic>
          <p:sp>
            <p:nvSpPr>
              <p:cNvPr id="60" name="TextBox 59"/>
              <p:cNvSpPr txBox="1"/>
              <p:nvPr/>
            </p:nvSpPr>
            <p:spPr>
              <a:xfrm>
                <a:off x="2649659" y="5449050"/>
                <a:ext cx="473737" cy="257469"/>
              </a:xfrm>
              <a:prstGeom prst="rect">
                <a:avLst/>
              </a:prstGeom>
              <a:noFill/>
            </p:spPr>
            <p:txBody>
              <a:bodyPr wrap="none">
                <a:spAutoFit/>
              </a:bodyPr>
              <a:lstStyle/>
              <a:p>
                <a:pPr defTabSz="685765" eaLnBrk="0" hangingPunct="0">
                  <a:defRPr/>
                </a:pPr>
                <a:r>
                  <a:rPr lang="en-US" sz="1050" dirty="0">
                    <a:solidFill>
                      <a:schemeClr val="accent5">
                        <a:lumMod val="50000"/>
                      </a:schemeClr>
                    </a:solidFill>
                  </a:rPr>
                  <a:t>Dev</a:t>
                </a:r>
              </a:p>
            </p:txBody>
          </p:sp>
        </p:grpSp>
        <p:grpSp>
          <p:nvGrpSpPr>
            <p:cNvPr id="42" name="Group 17"/>
            <p:cNvGrpSpPr>
              <a:grpSpLocks/>
            </p:cNvGrpSpPr>
            <p:nvPr/>
          </p:nvGrpSpPr>
          <p:grpSpPr bwMode="auto">
            <a:xfrm>
              <a:off x="3545835" y="2020371"/>
              <a:ext cx="497015" cy="1027630"/>
              <a:chOff x="3668018" y="5449050"/>
              <a:chExt cx="497060" cy="1027950"/>
            </a:xfrm>
          </p:grpSpPr>
          <p:pic>
            <p:nvPicPr>
              <p:cNvPr id="57" name="Picture 6"/>
              <p:cNvPicPr>
                <a:picLocks noChangeAspect="1" noChangeArrowheads="1"/>
              </p:cNvPicPr>
              <p:nvPr/>
            </p:nvPicPr>
            <p:blipFill>
              <a:blip r:embed="rId4"/>
              <a:srcRect/>
              <a:stretch>
                <a:fillRect/>
              </a:stretch>
            </p:blipFill>
            <p:spPr bwMode="auto">
              <a:xfrm>
                <a:off x="3686176" y="5787843"/>
                <a:ext cx="404812" cy="689157"/>
              </a:xfrm>
              <a:prstGeom prst="rect">
                <a:avLst/>
              </a:prstGeom>
              <a:noFill/>
              <a:ln w="9525">
                <a:noFill/>
                <a:miter lim="800000"/>
                <a:headEnd/>
                <a:tailEnd/>
              </a:ln>
            </p:spPr>
          </p:pic>
          <p:sp>
            <p:nvSpPr>
              <p:cNvPr id="58" name="TextBox 57"/>
              <p:cNvSpPr txBox="1"/>
              <p:nvPr/>
            </p:nvSpPr>
            <p:spPr>
              <a:xfrm>
                <a:off x="3668018" y="5449050"/>
                <a:ext cx="497060" cy="257469"/>
              </a:xfrm>
              <a:prstGeom prst="rect">
                <a:avLst/>
              </a:prstGeom>
              <a:noFill/>
            </p:spPr>
            <p:txBody>
              <a:bodyPr wrap="none">
                <a:spAutoFit/>
              </a:bodyPr>
              <a:lstStyle/>
              <a:p>
                <a:pPr defTabSz="685765" eaLnBrk="0" hangingPunct="0">
                  <a:defRPr/>
                </a:pPr>
                <a:r>
                  <a:rPr lang="en-US" sz="1050" dirty="0">
                    <a:solidFill>
                      <a:schemeClr val="accent5">
                        <a:lumMod val="50000"/>
                      </a:schemeClr>
                    </a:solidFill>
                  </a:rPr>
                  <a:t>Test</a:t>
                </a:r>
              </a:p>
            </p:txBody>
          </p:sp>
        </p:grpSp>
        <p:grpSp>
          <p:nvGrpSpPr>
            <p:cNvPr id="43" name="Group 14"/>
            <p:cNvGrpSpPr>
              <a:grpSpLocks/>
            </p:cNvGrpSpPr>
            <p:nvPr/>
          </p:nvGrpSpPr>
          <p:grpSpPr bwMode="auto">
            <a:xfrm>
              <a:off x="4798633" y="2020371"/>
              <a:ext cx="1165181" cy="1027630"/>
              <a:chOff x="4569932" y="5449050"/>
              <a:chExt cx="1165351" cy="1027950"/>
            </a:xfrm>
          </p:grpSpPr>
          <p:pic>
            <p:nvPicPr>
              <p:cNvPr id="55" name="Picture 6"/>
              <p:cNvPicPr>
                <a:picLocks noChangeAspect="1" noChangeArrowheads="1"/>
              </p:cNvPicPr>
              <p:nvPr/>
            </p:nvPicPr>
            <p:blipFill>
              <a:blip r:embed="rId4"/>
              <a:srcRect/>
              <a:stretch>
                <a:fillRect/>
              </a:stretch>
            </p:blipFill>
            <p:spPr bwMode="auto">
              <a:xfrm>
                <a:off x="4776788" y="5787843"/>
                <a:ext cx="404812" cy="689157"/>
              </a:xfrm>
              <a:prstGeom prst="rect">
                <a:avLst/>
              </a:prstGeom>
              <a:noFill/>
              <a:ln w="9525">
                <a:noFill/>
                <a:miter lim="800000"/>
                <a:headEnd/>
                <a:tailEnd/>
              </a:ln>
            </p:spPr>
          </p:pic>
          <p:sp>
            <p:nvSpPr>
              <p:cNvPr id="56" name="TextBox 71"/>
              <p:cNvSpPr txBox="1">
                <a:spLocks noChangeArrowheads="1"/>
              </p:cNvSpPr>
              <p:nvPr/>
            </p:nvSpPr>
            <p:spPr bwMode="auto">
              <a:xfrm>
                <a:off x="4569932" y="5449050"/>
                <a:ext cx="1165351" cy="257469"/>
              </a:xfrm>
              <a:prstGeom prst="rect">
                <a:avLst/>
              </a:prstGeom>
              <a:noFill/>
              <a:ln w="9525">
                <a:noFill/>
                <a:miter lim="800000"/>
                <a:headEnd/>
                <a:tailEnd/>
              </a:ln>
            </p:spPr>
            <p:txBody>
              <a:bodyPr wrap="none">
                <a:spAutoFit/>
              </a:bodyPr>
              <a:lstStyle/>
              <a:p>
                <a:pPr defTabSz="685765" eaLnBrk="0" hangingPunct="0"/>
                <a:r>
                  <a:rPr lang="en-US" sz="1050" dirty="0" smtClean="0">
                    <a:solidFill>
                      <a:srgbClr val="215968"/>
                    </a:solidFill>
                  </a:rPr>
                  <a:t>QA/Staging/…</a:t>
                </a:r>
                <a:endParaRPr lang="en-US" sz="1050" dirty="0">
                  <a:solidFill>
                    <a:srgbClr val="215968"/>
                  </a:solidFill>
                </a:endParaRPr>
              </a:p>
            </p:txBody>
          </p:sp>
        </p:grpSp>
        <p:sp>
          <p:nvSpPr>
            <p:cNvPr id="44" name="Curved Down Arrow 12"/>
            <p:cNvSpPr>
              <a:spLocks noChangeArrowheads="1"/>
            </p:cNvSpPr>
            <p:nvPr/>
          </p:nvSpPr>
          <p:spPr bwMode="auto">
            <a:xfrm>
              <a:off x="2352675" y="1676400"/>
              <a:ext cx="1219200" cy="304800"/>
            </a:xfrm>
            <a:prstGeom prst="curvedDownArrow">
              <a:avLst>
                <a:gd name="adj1" fmla="val 25000"/>
                <a:gd name="adj2" fmla="val 50000"/>
                <a:gd name="adj3" fmla="val 25000"/>
              </a:avLst>
            </a:prstGeom>
            <a:solidFill>
              <a:schemeClr val="accent1"/>
            </a:solidFill>
            <a:ln w="9525" algn="ctr">
              <a:solidFill>
                <a:schemeClr val="tx1"/>
              </a:solidFill>
              <a:round/>
              <a:headEnd/>
              <a:tailEnd/>
            </a:ln>
          </p:spPr>
          <p:txBody>
            <a:bodyPr/>
            <a:lstStyle/>
            <a:p>
              <a:pPr defTabSz="685765" eaLnBrk="0" hangingPunct="0">
                <a:buClr>
                  <a:srgbClr val="000000"/>
                </a:buClr>
                <a:buSzPct val="100000"/>
              </a:pPr>
              <a:endParaRPr lang="fr-FR" sz="1050">
                <a:solidFill>
                  <a:srgbClr val="000000"/>
                </a:solidFill>
              </a:endParaRPr>
            </a:p>
          </p:txBody>
        </p:sp>
        <p:sp>
          <p:nvSpPr>
            <p:cNvPr id="45" name="Curved Down Arrow 13"/>
            <p:cNvSpPr>
              <a:spLocks noChangeArrowheads="1"/>
            </p:cNvSpPr>
            <p:nvPr/>
          </p:nvSpPr>
          <p:spPr bwMode="auto">
            <a:xfrm>
              <a:off x="3876675" y="1676400"/>
              <a:ext cx="1219200" cy="304800"/>
            </a:xfrm>
            <a:prstGeom prst="curvedDownArrow">
              <a:avLst>
                <a:gd name="adj1" fmla="val 25000"/>
                <a:gd name="adj2" fmla="val 50000"/>
                <a:gd name="adj3" fmla="val 25000"/>
              </a:avLst>
            </a:prstGeom>
            <a:solidFill>
              <a:schemeClr val="accent1"/>
            </a:solidFill>
            <a:ln w="9525" algn="ctr">
              <a:solidFill>
                <a:schemeClr val="tx1"/>
              </a:solidFill>
              <a:round/>
              <a:headEnd/>
              <a:tailEnd/>
            </a:ln>
          </p:spPr>
          <p:txBody>
            <a:bodyPr/>
            <a:lstStyle/>
            <a:p>
              <a:pPr defTabSz="685765" eaLnBrk="0" hangingPunct="0">
                <a:buClr>
                  <a:srgbClr val="000000"/>
                </a:buClr>
                <a:buSzPct val="100000"/>
              </a:pPr>
              <a:endParaRPr lang="fr-FR" sz="1050">
                <a:solidFill>
                  <a:srgbClr val="000000"/>
                </a:solidFill>
              </a:endParaRPr>
            </a:p>
          </p:txBody>
        </p:sp>
        <p:sp>
          <p:nvSpPr>
            <p:cNvPr id="46" name="Curved Down Arrow 15"/>
            <p:cNvSpPr>
              <a:spLocks noChangeArrowheads="1"/>
            </p:cNvSpPr>
            <p:nvPr/>
          </p:nvSpPr>
          <p:spPr bwMode="auto">
            <a:xfrm rot="10800000">
              <a:off x="2428875" y="3048000"/>
              <a:ext cx="1219200" cy="304800"/>
            </a:xfrm>
            <a:prstGeom prst="curvedDownArrow">
              <a:avLst>
                <a:gd name="adj1" fmla="val 25000"/>
                <a:gd name="adj2" fmla="val 50000"/>
                <a:gd name="adj3" fmla="val 25000"/>
              </a:avLst>
            </a:prstGeom>
            <a:solidFill>
              <a:schemeClr val="accent1"/>
            </a:solidFill>
            <a:ln w="9525" algn="ctr">
              <a:solidFill>
                <a:schemeClr val="tx1"/>
              </a:solidFill>
              <a:round/>
              <a:headEnd/>
              <a:tailEnd/>
            </a:ln>
          </p:spPr>
          <p:txBody>
            <a:bodyPr/>
            <a:lstStyle/>
            <a:p>
              <a:pPr defTabSz="685765" eaLnBrk="0" hangingPunct="0">
                <a:buClr>
                  <a:srgbClr val="000000"/>
                </a:buClr>
                <a:buSzPct val="100000"/>
              </a:pPr>
              <a:endParaRPr lang="fr-FR" sz="1050">
                <a:solidFill>
                  <a:srgbClr val="000000"/>
                </a:solidFill>
              </a:endParaRPr>
            </a:p>
          </p:txBody>
        </p:sp>
        <p:grpSp>
          <p:nvGrpSpPr>
            <p:cNvPr id="47" name="Group 18"/>
            <p:cNvGrpSpPr>
              <a:grpSpLocks/>
            </p:cNvGrpSpPr>
            <p:nvPr/>
          </p:nvGrpSpPr>
          <p:grpSpPr bwMode="auto">
            <a:xfrm>
              <a:off x="6225483" y="2020371"/>
              <a:ext cx="925786" cy="1027630"/>
              <a:chOff x="4625198" y="5449050"/>
              <a:chExt cx="925922" cy="1027950"/>
            </a:xfrm>
          </p:grpSpPr>
          <p:pic>
            <p:nvPicPr>
              <p:cNvPr id="53" name="Picture 6"/>
              <p:cNvPicPr>
                <a:picLocks noChangeAspect="1" noChangeArrowheads="1"/>
              </p:cNvPicPr>
              <p:nvPr/>
            </p:nvPicPr>
            <p:blipFill>
              <a:blip r:embed="rId4"/>
              <a:srcRect/>
              <a:stretch>
                <a:fillRect/>
              </a:stretch>
            </p:blipFill>
            <p:spPr bwMode="auto">
              <a:xfrm>
                <a:off x="4776788" y="5787843"/>
                <a:ext cx="404812" cy="689157"/>
              </a:xfrm>
              <a:prstGeom prst="rect">
                <a:avLst/>
              </a:prstGeom>
              <a:noFill/>
              <a:ln w="9525">
                <a:noFill/>
                <a:miter lim="800000"/>
                <a:headEnd/>
                <a:tailEnd/>
              </a:ln>
            </p:spPr>
          </p:pic>
          <p:sp>
            <p:nvSpPr>
              <p:cNvPr id="54" name="TextBox 53"/>
              <p:cNvSpPr txBox="1"/>
              <p:nvPr/>
            </p:nvSpPr>
            <p:spPr>
              <a:xfrm>
                <a:off x="4625198" y="5449050"/>
                <a:ext cx="925922" cy="257469"/>
              </a:xfrm>
              <a:prstGeom prst="rect">
                <a:avLst/>
              </a:prstGeom>
              <a:noFill/>
            </p:spPr>
            <p:txBody>
              <a:bodyPr wrap="none">
                <a:spAutoFit/>
              </a:bodyPr>
              <a:lstStyle/>
              <a:p>
                <a:pPr defTabSz="685765" eaLnBrk="0" hangingPunct="0">
                  <a:defRPr/>
                </a:pPr>
                <a:r>
                  <a:rPr lang="en-US" sz="1050" dirty="0">
                    <a:solidFill>
                      <a:schemeClr val="accent5">
                        <a:lumMod val="50000"/>
                      </a:schemeClr>
                    </a:solidFill>
                  </a:rPr>
                  <a:t>Production</a:t>
                </a:r>
              </a:p>
            </p:txBody>
          </p:sp>
        </p:grpSp>
        <p:sp>
          <p:nvSpPr>
            <p:cNvPr id="48" name="Curved Down Arrow 21"/>
            <p:cNvSpPr>
              <a:spLocks noChangeArrowheads="1"/>
            </p:cNvSpPr>
            <p:nvPr/>
          </p:nvSpPr>
          <p:spPr bwMode="auto">
            <a:xfrm>
              <a:off x="5324475" y="1676400"/>
              <a:ext cx="1219200" cy="304800"/>
            </a:xfrm>
            <a:prstGeom prst="curvedDownArrow">
              <a:avLst>
                <a:gd name="adj1" fmla="val 25000"/>
                <a:gd name="adj2" fmla="val 50000"/>
                <a:gd name="adj3" fmla="val 25000"/>
              </a:avLst>
            </a:prstGeom>
            <a:solidFill>
              <a:schemeClr val="accent1"/>
            </a:solidFill>
            <a:ln w="9525" algn="ctr">
              <a:solidFill>
                <a:schemeClr val="tx1"/>
              </a:solidFill>
              <a:round/>
              <a:headEnd/>
              <a:tailEnd/>
            </a:ln>
          </p:spPr>
          <p:txBody>
            <a:bodyPr/>
            <a:lstStyle/>
            <a:p>
              <a:pPr defTabSz="685765" eaLnBrk="0" hangingPunct="0">
                <a:buClr>
                  <a:srgbClr val="000000"/>
                </a:buClr>
                <a:buSzPct val="100000"/>
              </a:pPr>
              <a:endParaRPr lang="fr-FR" sz="1050">
                <a:solidFill>
                  <a:srgbClr val="000000"/>
                </a:solidFill>
              </a:endParaRPr>
            </a:p>
          </p:txBody>
        </p:sp>
        <p:sp>
          <p:nvSpPr>
            <p:cNvPr id="49" name="Curved Down Arrow 22"/>
            <p:cNvSpPr>
              <a:spLocks noChangeArrowheads="1"/>
            </p:cNvSpPr>
            <p:nvPr/>
          </p:nvSpPr>
          <p:spPr bwMode="auto">
            <a:xfrm rot="10800000">
              <a:off x="3952875" y="3048000"/>
              <a:ext cx="1219200" cy="304800"/>
            </a:xfrm>
            <a:prstGeom prst="curvedDownArrow">
              <a:avLst>
                <a:gd name="adj1" fmla="val 25000"/>
                <a:gd name="adj2" fmla="val 50000"/>
                <a:gd name="adj3" fmla="val 25000"/>
              </a:avLst>
            </a:prstGeom>
            <a:solidFill>
              <a:schemeClr val="accent1"/>
            </a:solidFill>
            <a:ln w="9525" algn="ctr">
              <a:solidFill>
                <a:schemeClr val="tx1"/>
              </a:solidFill>
              <a:round/>
              <a:headEnd/>
              <a:tailEnd/>
            </a:ln>
          </p:spPr>
          <p:txBody>
            <a:bodyPr/>
            <a:lstStyle/>
            <a:p>
              <a:pPr defTabSz="685765" eaLnBrk="0" hangingPunct="0">
                <a:buClr>
                  <a:srgbClr val="000000"/>
                </a:buClr>
                <a:buSzPct val="100000"/>
              </a:pPr>
              <a:endParaRPr lang="fr-FR" sz="1050">
                <a:solidFill>
                  <a:srgbClr val="000000"/>
                </a:solidFill>
              </a:endParaRPr>
            </a:p>
          </p:txBody>
        </p:sp>
        <p:sp>
          <p:nvSpPr>
            <p:cNvPr id="50" name="Rectangle 21"/>
            <p:cNvSpPr>
              <a:spLocks noChangeArrowheads="1"/>
            </p:cNvSpPr>
            <p:nvPr/>
          </p:nvSpPr>
          <p:spPr bwMode="auto">
            <a:xfrm>
              <a:off x="6315075" y="2286000"/>
              <a:ext cx="228600" cy="228600"/>
            </a:xfrm>
            <a:prstGeom prst="rect">
              <a:avLst/>
            </a:prstGeom>
            <a:solidFill>
              <a:schemeClr val="bg1"/>
            </a:solidFill>
            <a:ln w="9525">
              <a:noFill/>
              <a:miter lim="800000"/>
              <a:headEnd/>
              <a:tailEnd/>
            </a:ln>
          </p:spPr>
          <p:txBody>
            <a:bodyPr/>
            <a:lstStyle/>
            <a:p>
              <a:pPr defTabSz="685765" eaLnBrk="0" hangingPunct="0">
                <a:buClr>
                  <a:srgbClr val="000000"/>
                </a:buClr>
                <a:buSzPct val="100000"/>
              </a:pPr>
              <a:endParaRPr lang="fr-FR" sz="1050">
                <a:solidFill>
                  <a:srgbClr val="000000"/>
                </a:solidFill>
              </a:endParaRPr>
            </a:p>
          </p:txBody>
        </p:sp>
        <p:sp>
          <p:nvSpPr>
            <p:cNvPr id="51" name="Rectangle 22"/>
            <p:cNvSpPr>
              <a:spLocks noChangeArrowheads="1"/>
            </p:cNvSpPr>
            <p:nvPr/>
          </p:nvSpPr>
          <p:spPr bwMode="auto">
            <a:xfrm>
              <a:off x="4992687" y="2514600"/>
              <a:ext cx="228600" cy="228600"/>
            </a:xfrm>
            <a:prstGeom prst="rect">
              <a:avLst/>
            </a:prstGeom>
            <a:solidFill>
              <a:schemeClr val="bg1"/>
            </a:solidFill>
            <a:ln w="9525">
              <a:noFill/>
              <a:miter lim="800000"/>
              <a:headEnd/>
              <a:tailEnd/>
            </a:ln>
          </p:spPr>
          <p:txBody>
            <a:bodyPr/>
            <a:lstStyle/>
            <a:p>
              <a:pPr defTabSz="685765" eaLnBrk="0" hangingPunct="0">
                <a:buClr>
                  <a:srgbClr val="000000"/>
                </a:buClr>
                <a:buSzPct val="100000"/>
              </a:pPr>
              <a:endParaRPr lang="fr-FR" sz="1050">
                <a:solidFill>
                  <a:srgbClr val="000000"/>
                </a:solidFill>
              </a:endParaRPr>
            </a:p>
          </p:txBody>
        </p:sp>
        <p:sp>
          <p:nvSpPr>
            <p:cNvPr id="52" name="Rectangle 23"/>
            <p:cNvSpPr>
              <a:spLocks noChangeArrowheads="1"/>
            </p:cNvSpPr>
            <p:nvPr/>
          </p:nvSpPr>
          <p:spPr bwMode="auto">
            <a:xfrm flipH="1">
              <a:off x="3822700" y="2895600"/>
              <a:ext cx="152400" cy="152400"/>
            </a:xfrm>
            <a:prstGeom prst="rect">
              <a:avLst/>
            </a:prstGeom>
            <a:solidFill>
              <a:schemeClr val="bg1"/>
            </a:solidFill>
            <a:ln w="9525">
              <a:noFill/>
              <a:miter lim="800000"/>
              <a:headEnd/>
              <a:tailEnd/>
            </a:ln>
          </p:spPr>
          <p:txBody>
            <a:bodyPr/>
            <a:lstStyle/>
            <a:p>
              <a:pPr defTabSz="685765" eaLnBrk="0" hangingPunct="0">
                <a:buClr>
                  <a:srgbClr val="000000"/>
                </a:buClr>
                <a:buSzPct val="100000"/>
              </a:pPr>
              <a:endParaRPr lang="fr-FR" sz="1050">
                <a:solidFill>
                  <a:srgbClr val="000000"/>
                </a:solidFill>
              </a:endParaRPr>
            </a:p>
          </p:txBody>
        </p:sp>
      </p:grpSp>
      <p:sp>
        <p:nvSpPr>
          <p:cNvPr id="61" name="Title 1"/>
          <p:cNvSpPr txBox="1">
            <a:spLocks/>
          </p:cNvSpPr>
          <p:nvPr/>
        </p:nvSpPr>
        <p:spPr>
          <a:xfrm>
            <a:off x="620970" y="256176"/>
            <a:ext cx="6849601" cy="1138535"/>
          </a:xfrm>
          <a:prstGeom prst="rect">
            <a:avLst/>
          </a:prstGeom>
        </p:spPr>
        <p:txBody>
          <a:bodyPr vert="horz" wrap="square" lIns="0" tIns="0" rIns="0" bIns="0" rtlCol="0" anchor="t" anchorCtr="0">
            <a:normAutofit/>
          </a:bodyPr>
          <a:lstStyle>
            <a:lvl1pPr algn="l" defTabSz="914400" rtl="0" eaLnBrk="1" latinLnBrk="0" hangingPunct="1">
              <a:lnSpc>
                <a:spcPts val="3000"/>
              </a:lnSpc>
              <a:spcBef>
                <a:spcPct val="0"/>
              </a:spcBef>
              <a:buNone/>
              <a:defRPr sz="2800" kern="1200" baseline="0">
                <a:solidFill>
                  <a:schemeClr val="accent4"/>
                </a:solidFill>
                <a:latin typeface="Helvetica" charset="0"/>
                <a:ea typeface="Helvetica" charset="0"/>
                <a:cs typeface="Helvetica" charset="0"/>
              </a:defRPr>
            </a:lvl1pPr>
          </a:lstStyle>
          <a:p>
            <a:endParaRPr lang="fr-FR" sz="2004" dirty="0"/>
          </a:p>
        </p:txBody>
      </p:sp>
    </p:spTree>
    <p:extLst>
      <p:ext uri="{BB962C8B-B14F-4D97-AF65-F5344CB8AC3E}">
        <p14:creationId xmlns:p14="http://schemas.microsoft.com/office/powerpoint/2010/main" val="162972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ox(ou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5098" y="385168"/>
            <a:ext cx="8638902" cy="384721"/>
          </a:xfrm>
        </p:spPr>
        <p:txBody>
          <a:bodyPr/>
          <a:lstStyle/>
          <a:p>
            <a:r>
              <a:rPr lang="en-US" dirty="0"/>
              <a:t>Application Life cycle: Managed </a:t>
            </a:r>
            <a:r>
              <a:rPr lang="en-US" dirty="0" smtClean="0"/>
              <a:t>Solution</a:t>
            </a:r>
            <a:endParaRPr lang="en-US" dirty="0"/>
          </a:p>
        </p:txBody>
      </p:sp>
      <p:pic>
        <p:nvPicPr>
          <p:cNvPr id="3" name="Picture 3"/>
          <p:cNvPicPr>
            <a:picLocks noChangeAspect="1" noChangeArrowheads="1"/>
          </p:cNvPicPr>
          <p:nvPr/>
        </p:nvPicPr>
        <p:blipFill>
          <a:blip r:embed="rId2"/>
          <a:srcRect/>
          <a:stretch>
            <a:fillRect/>
          </a:stretch>
        </p:blipFill>
        <p:spPr bwMode="auto">
          <a:xfrm>
            <a:off x="1843089" y="1266825"/>
            <a:ext cx="350044" cy="671513"/>
          </a:xfrm>
          <a:prstGeom prst="rect">
            <a:avLst/>
          </a:prstGeom>
          <a:noFill/>
          <a:ln w="9525">
            <a:noFill/>
            <a:miter lim="800000"/>
            <a:headEnd/>
            <a:tailEnd/>
          </a:ln>
        </p:spPr>
      </p:pic>
      <p:pic>
        <p:nvPicPr>
          <p:cNvPr id="4" name="Picture 3"/>
          <p:cNvPicPr>
            <a:picLocks noChangeAspect="1" noChangeArrowheads="1"/>
          </p:cNvPicPr>
          <p:nvPr/>
        </p:nvPicPr>
        <p:blipFill>
          <a:blip r:embed="rId2"/>
          <a:srcRect/>
          <a:stretch>
            <a:fillRect/>
          </a:stretch>
        </p:blipFill>
        <p:spPr bwMode="auto">
          <a:xfrm>
            <a:off x="1557339" y="1624013"/>
            <a:ext cx="350044" cy="671513"/>
          </a:xfrm>
          <a:prstGeom prst="rect">
            <a:avLst/>
          </a:prstGeom>
          <a:noFill/>
          <a:ln w="9525">
            <a:noFill/>
            <a:miter lim="800000"/>
            <a:headEnd/>
            <a:tailEnd/>
          </a:ln>
        </p:spPr>
      </p:pic>
      <p:pic>
        <p:nvPicPr>
          <p:cNvPr id="5" name="Picture 3"/>
          <p:cNvPicPr>
            <a:picLocks noChangeAspect="1" noChangeArrowheads="1"/>
          </p:cNvPicPr>
          <p:nvPr/>
        </p:nvPicPr>
        <p:blipFill>
          <a:blip r:embed="rId2"/>
          <a:srcRect/>
          <a:stretch>
            <a:fillRect/>
          </a:stretch>
        </p:blipFill>
        <p:spPr bwMode="auto">
          <a:xfrm>
            <a:off x="1900239" y="2124075"/>
            <a:ext cx="350044" cy="671513"/>
          </a:xfrm>
          <a:prstGeom prst="rect">
            <a:avLst/>
          </a:prstGeom>
          <a:noFill/>
          <a:ln w="9525">
            <a:noFill/>
            <a:miter lim="800000"/>
            <a:headEnd/>
            <a:tailEnd/>
          </a:ln>
        </p:spPr>
      </p:pic>
      <p:pic>
        <p:nvPicPr>
          <p:cNvPr id="6" name="Picture 3"/>
          <p:cNvPicPr>
            <a:picLocks noChangeAspect="1" noChangeArrowheads="1"/>
          </p:cNvPicPr>
          <p:nvPr/>
        </p:nvPicPr>
        <p:blipFill>
          <a:blip r:embed="rId2"/>
          <a:srcRect/>
          <a:stretch>
            <a:fillRect/>
          </a:stretch>
        </p:blipFill>
        <p:spPr bwMode="auto">
          <a:xfrm>
            <a:off x="1614489" y="2409825"/>
            <a:ext cx="350044" cy="671513"/>
          </a:xfrm>
          <a:prstGeom prst="rect">
            <a:avLst/>
          </a:prstGeom>
          <a:noFill/>
          <a:ln w="9525">
            <a:noFill/>
            <a:miter lim="800000"/>
            <a:headEnd/>
            <a:tailEnd/>
          </a:ln>
        </p:spPr>
      </p:pic>
      <p:cxnSp>
        <p:nvCxnSpPr>
          <p:cNvPr id="7" name="Straight Arrow Connector 9"/>
          <p:cNvCxnSpPr>
            <a:cxnSpLocks noChangeShapeType="1"/>
          </p:cNvCxnSpPr>
          <p:nvPr/>
        </p:nvCxnSpPr>
        <p:spPr bwMode="auto">
          <a:xfrm>
            <a:off x="2300289" y="1495426"/>
            <a:ext cx="511969" cy="3572"/>
          </a:xfrm>
          <a:prstGeom prst="straightConnector1">
            <a:avLst/>
          </a:prstGeom>
          <a:noFill/>
          <a:ln w="28575" cap="rnd" algn="ctr">
            <a:solidFill>
              <a:schemeClr val="bg2"/>
            </a:solidFill>
            <a:prstDash val="sysDot"/>
            <a:round/>
            <a:headEnd/>
            <a:tailEnd type="arrow" w="med" len="med"/>
          </a:ln>
        </p:spPr>
      </p:cxnSp>
      <p:cxnSp>
        <p:nvCxnSpPr>
          <p:cNvPr id="8" name="Straight Arrow Connector 10"/>
          <p:cNvCxnSpPr>
            <a:cxnSpLocks noChangeShapeType="1"/>
            <a:endCxn id="14" idx="1"/>
          </p:cNvCxnSpPr>
          <p:nvPr/>
        </p:nvCxnSpPr>
        <p:spPr bwMode="auto">
          <a:xfrm flipV="1">
            <a:off x="1682354" y="1793833"/>
            <a:ext cx="1014044" cy="142128"/>
          </a:xfrm>
          <a:prstGeom prst="straightConnector1">
            <a:avLst/>
          </a:prstGeom>
          <a:noFill/>
          <a:ln w="28575" cap="rnd" algn="ctr">
            <a:solidFill>
              <a:schemeClr val="bg2"/>
            </a:solidFill>
            <a:prstDash val="sysDot"/>
            <a:round/>
            <a:headEnd/>
            <a:tailEnd type="arrow" w="med" len="med"/>
          </a:ln>
        </p:spPr>
      </p:cxnSp>
      <p:pic>
        <p:nvPicPr>
          <p:cNvPr id="9" name="Picture 3"/>
          <p:cNvPicPr>
            <a:picLocks noChangeAspect="1" noChangeArrowheads="1"/>
          </p:cNvPicPr>
          <p:nvPr/>
        </p:nvPicPr>
        <p:blipFill>
          <a:blip r:embed="rId2"/>
          <a:srcRect/>
          <a:stretch>
            <a:fillRect/>
          </a:stretch>
        </p:blipFill>
        <p:spPr bwMode="auto">
          <a:xfrm>
            <a:off x="2185989" y="1666876"/>
            <a:ext cx="350044" cy="671513"/>
          </a:xfrm>
          <a:prstGeom prst="rect">
            <a:avLst/>
          </a:prstGeom>
          <a:noFill/>
          <a:ln w="9525">
            <a:noFill/>
            <a:miter lim="800000"/>
            <a:headEnd/>
            <a:tailEnd/>
          </a:ln>
        </p:spPr>
      </p:pic>
      <p:cxnSp>
        <p:nvCxnSpPr>
          <p:cNvPr id="10" name="Straight Arrow Connector 12"/>
          <p:cNvCxnSpPr>
            <a:cxnSpLocks noChangeShapeType="1"/>
          </p:cNvCxnSpPr>
          <p:nvPr/>
        </p:nvCxnSpPr>
        <p:spPr bwMode="auto">
          <a:xfrm>
            <a:off x="2243139" y="2466976"/>
            <a:ext cx="511969" cy="3572"/>
          </a:xfrm>
          <a:prstGeom prst="straightConnector1">
            <a:avLst/>
          </a:prstGeom>
          <a:noFill/>
          <a:ln w="28575" cap="rnd" algn="ctr">
            <a:solidFill>
              <a:schemeClr val="bg2"/>
            </a:solidFill>
            <a:prstDash val="sysDot"/>
            <a:round/>
            <a:headEnd/>
            <a:tailEnd type="arrow" w="med" len="med"/>
          </a:ln>
        </p:spPr>
      </p:cxnSp>
      <p:cxnSp>
        <p:nvCxnSpPr>
          <p:cNvPr id="11" name="Straight Arrow Connector 13"/>
          <p:cNvCxnSpPr>
            <a:cxnSpLocks noChangeShapeType="1"/>
          </p:cNvCxnSpPr>
          <p:nvPr/>
        </p:nvCxnSpPr>
        <p:spPr bwMode="auto">
          <a:xfrm>
            <a:off x="1900238" y="2867025"/>
            <a:ext cx="685800" cy="1191"/>
          </a:xfrm>
          <a:prstGeom prst="straightConnector1">
            <a:avLst/>
          </a:prstGeom>
          <a:noFill/>
          <a:ln w="28575" cap="rnd" algn="ctr">
            <a:solidFill>
              <a:schemeClr val="bg2"/>
            </a:solidFill>
            <a:prstDash val="sysDot"/>
            <a:round/>
            <a:headEnd/>
            <a:tailEnd type="arrow" w="med" len="med"/>
          </a:ln>
        </p:spPr>
      </p:cxnSp>
      <p:sp>
        <p:nvSpPr>
          <p:cNvPr id="12" name="TextBox 19"/>
          <p:cNvSpPr txBox="1">
            <a:spLocks noChangeArrowheads="1"/>
          </p:cNvSpPr>
          <p:nvPr/>
        </p:nvSpPr>
        <p:spPr bwMode="auto">
          <a:xfrm>
            <a:off x="2909956" y="1360885"/>
            <a:ext cx="785793" cy="253916"/>
          </a:xfrm>
          <a:prstGeom prst="rect">
            <a:avLst/>
          </a:prstGeom>
          <a:noFill/>
          <a:ln w="9525">
            <a:noFill/>
            <a:miter lim="800000"/>
            <a:headEnd/>
            <a:tailEnd/>
          </a:ln>
        </p:spPr>
        <p:txBody>
          <a:bodyPr wrap="none">
            <a:spAutoFit/>
          </a:bodyPr>
          <a:lstStyle/>
          <a:p>
            <a:pPr defTabSz="685765"/>
            <a:r>
              <a:rPr lang="en-US" sz="1050" b="1" dirty="0">
                <a:solidFill>
                  <a:srgbClr val="00B050"/>
                </a:solidFill>
              </a:rPr>
              <a:t>Database</a:t>
            </a:r>
            <a:endParaRPr lang="fr-FR" sz="1050" b="1" dirty="0">
              <a:solidFill>
                <a:srgbClr val="00B050"/>
              </a:solidFill>
            </a:endParaRPr>
          </a:p>
        </p:txBody>
      </p:sp>
      <p:sp>
        <p:nvSpPr>
          <p:cNvPr id="13" name="TextBox 20"/>
          <p:cNvSpPr txBox="1">
            <a:spLocks noChangeArrowheads="1"/>
          </p:cNvSpPr>
          <p:nvPr/>
        </p:nvSpPr>
        <p:spPr bwMode="auto">
          <a:xfrm>
            <a:off x="2810335" y="2418161"/>
            <a:ext cx="1035861" cy="253916"/>
          </a:xfrm>
          <a:prstGeom prst="rect">
            <a:avLst/>
          </a:prstGeom>
          <a:noFill/>
          <a:ln w="9525">
            <a:noFill/>
            <a:miter lim="800000"/>
            <a:headEnd/>
            <a:tailEnd/>
          </a:ln>
        </p:spPr>
        <p:txBody>
          <a:bodyPr wrap="none">
            <a:spAutoFit/>
          </a:bodyPr>
          <a:lstStyle/>
          <a:p>
            <a:pPr defTabSz="685765"/>
            <a:r>
              <a:rPr lang="en-US" sz="1050" b="1" dirty="0" err="1">
                <a:solidFill>
                  <a:srgbClr val="C00000"/>
                </a:solidFill>
              </a:rPr>
              <a:t>Virtualisation</a:t>
            </a:r>
            <a:endParaRPr lang="fr-FR" sz="1050" b="1" dirty="0">
              <a:solidFill>
                <a:srgbClr val="C00000"/>
              </a:solidFill>
            </a:endParaRPr>
          </a:p>
        </p:txBody>
      </p:sp>
      <p:sp>
        <p:nvSpPr>
          <p:cNvPr id="14" name="TextBox 21"/>
          <p:cNvSpPr txBox="1">
            <a:spLocks noChangeArrowheads="1"/>
          </p:cNvSpPr>
          <p:nvPr/>
        </p:nvSpPr>
        <p:spPr bwMode="auto">
          <a:xfrm>
            <a:off x="2696398" y="1666875"/>
            <a:ext cx="979755" cy="253916"/>
          </a:xfrm>
          <a:prstGeom prst="rect">
            <a:avLst/>
          </a:prstGeom>
          <a:noFill/>
          <a:ln w="9525">
            <a:noFill/>
            <a:miter lim="800000"/>
            <a:headEnd/>
            <a:tailEnd/>
          </a:ln>
        </p:spPr>
        <p:txBody>
          <a:bodyPr wrap="none">
            <a:spAutoFit/>
          </a:bodyPr>
          <a:lstStyle/>
          <a:p>
            <a:pPr defTabSz="685765"/>
            <a:r>
              <a:rPr lang="en-US" sz="1050" b="1" dirty="0">
                <a:solidFill>
                  <a:srgbClr val="7030A0"/>
                </a:solidFill>
              </a:rPr>
              <a:t>App Servers</a:t>
            </a:r>
          </a:p>
        </p:txBody>
      </p:sp>
      <p:sp>
        <p:nvSpPr>
          <p:cNvPr id="15" name="TextBox 25"/>
          <p:cNvSpPr txBox="1">
            <a:spLocks noChangeArrowheads="1"/>
          </p:cNvSpPr>
          <p:nvPr/>
        </p:nvSpPr>
        <p:spPr bwMode="auto">
          <a:xfrm>
            <a:off x="2695482" y="2703911"/>
            <a:ext cx="1069524" cy="253916"/>
          </a:xfrm>
          <a:prstGeom prst="rect">
            <a:avLst/>
          </a:prstGeom>
          <a:noFill/>
          <a:ln w="9525">
            <a:noFill/>
            <a:miter lim="800000"/>
            <a:headEnd/>
            <a:tailEnd/>
          </a:ln>
        </p:spPr>
        <p:txBody>
          <a:bodyPr wrap="none">
            <a:spAutoFit/>
          </a:bodyPr>
          <a:lstStyle/>
          <a:p>
            <a:pPr defTabSz="685765" eaLnBrk="0" hangingPunct="0"/>
            <a:r>
              <a:rPr lang="en-US" sz="1050" b="1" dirty="0">
                <a:solidFill>
                  <a:srgbClr val="215968"/>
                </a:solidFill>
              </a:rPr>
              <a:t>HTTP Servers</a:t>
            </a:r>
          </a:p>
        </p:txBody>
      </p:sp>
      <p:grpSp>
        <p:nvGrpSpPr>
          <p:cNvPr id="16" name="Group 93"/>
          <p:cNvGrpSpPr>
            <a:grpSpLocks/>
          </p:cNvGrpSpPr>
          <p:nvPr/>
        </p:nvGrpSpPr>
        <p:grpSpPr bwMode="auto">
          <a:xfrm>
            <a:off x="5672142" y="1624013"/>
            <a:ext cx="1544933" cy="1282616"/>
            <a:chOff x="5715000" y="2209800"/>
            <a:chExt cx="2059928" cy="1709609"/>
          </a:xfrm>
        </p:grpSpPr>
        <p:cxnSp>
          <p:nvCxnSpPr>
            <p:cNvPr id="17" name="Straight Arrow Connector 9"/>
            <p:cNvCxnSpPr>
              <a:cxnSpLocks noChangeShapeType="1"/>
            </p:cNvCxnSpPr>
            <p:nvPr/>
          </p:nvCxnSpPr>
          <p:spPr bwMode="auto">
            <a:xfrm>
              <a:off x="5718175" y="2209800"/>
              <a:ext cx="758825" cy="457200"/>
            </a:xfrm>
            <a:prstGeom prst="straightConnector1">
              <a:avLst/>
            </a:prstGeom>
            <a:noFill/>
            <a:ln w="28575" cap="rnd" algn="ctr">
              <a:solidFill>
                <a:schemeClr val="bg2"/>
              </a:solidFill>
              <a:prstDash val="sysDot"/>
              <a:round/>
              <a:headEnd/>
              <a:tailEnd type="arrow" w="med" len="med"/>
            </a:ln>
          </p:spPr>
        </p:cxnSp>
        <p:cxnSp>
          <p:nvCxnSpPr>
            <p:cNvPr id="18" name="Straight Arrow Connector 10"/>
            <p:cNvCxnSpPr>
              <a:cxnSpLocks noChangeShapeType="1"/>
            </p:cNvCxnSpPr>
            <p:nvPr/>
          </p:nvCxnSpPr>
          <p:spPr bwMode="auto">
            <a:xfrm>
              <a:off x="5791200" y="2895600"/>
              <a:ext cx="685800" cy="1588"/>
            </a:xfrm>
            <a:prstGeom prst="straightConnector1">
              <a:avLst/>
            </a:prstGeom>
            <a:noFill/>
            <a:ln w="28575" cap="rnd" algn="ctr">
              <a:solidFill>
                <a:schemeClr val="bg2"/>
              </a:solidFill>
              <a:prstDash val="sysDot"/>
              <a:round/>
              <a:headEnd/>
              <a:tailEnd type="arrow" w="med" len="med"/>
            </a:ln>
          </p:spPr>
        </p:cxnSp>
        <p:cxnSp>
          <p:nvCxnSpPr>
            <p:cNvPr id="19" name="Straight Arrow Connector 10"/>
            <p:cNvCxnSpPr>
              <a:cxnSpLocks noChangeShapeType="1"/>
            </p:cNvCxnSpPr>
            <p:nvPr/>
          </p:nvCxnSpPr>
          <p:spPr bwMode="auto">
            <a:xfrm flipV="1">
              <a:off x="5715000" y="3276600"/>
              <a:ext cx="762000" cy="457200"/>
            </a:xfrm>
            <a:prstGeom prst="straightConnector1">
              <a:avLst/>
            </a:prstGeom>
            <a:noFill/>
            <a:ln w="28575" cap="rnd" algn="ctr">
              <a:solidFill>
                <a:schemeClr val="bg2"/>
              </a:solidFill>
              <a:prstDash val="sysDot"/>
              <a:round/>
              <a:headEnd/>
              <a:tailEnd type="arrow" w="med" len="med"/>
            </a:ln>
          </p:spPr>
        </p:cxnSp>
        <p:sp>
          <p:nvSpPr>
            <p:cNvPr id="20" name="TextBox 84"/>
            <p:cNvSpPr txBox="1">
              <a:spLocks noChangeArrowheads="1"/>
            </p:cNvSpPr>
            <p:nvPr/>
          </p:nvSpPr>
          <p:spPr bwMode="auto">
            <a:xfrm>
              <a:off x="6930245" y="3580962"/>
              <a:ext cx="844683" cy="338447"/>
            </a:xfrm>
            <a:prstGeom prst="rect">
              <a:avLst/>
            </a:prstGeom>
            <a:noFill/>
            <a:ln w="9525">
              <a:noFill/>
              <a:miter lim="800000"/>
              <a:headEnd/>
              <a:tailEnd/>
            </a:ln>
          </p:spPr>
          <p:txBody>
            <a:bodyPr wrap="none">
              <a:spAutoFit/>
            </a:bodyPr>
            <a:lstStyle/>
            <a:p>
              <a:pPr defTabSz="685765"/>
              <a:r>
                <a:rPr lang="fr-FR" sz="1050" b="1" dirty="0" err="1" smtClean="0"/>
                <a:t>Deploy</a:t>
              </a:r>
              <a:endParaRPr lang="fr-FR" sz="1050" b="1" dirty="0"/>
            </a:p>
          </p:txBody>
        </p:sp>
      </p:grpSp>
      <p:cxnSp>
        <p:nvCxnSpPr>
          <p:cNvPr id="21" name="Straight Arrow Connector 9"/>
          <p:cNvCxnSpPr>
            <a:cxnSpLocks noChangeShapeType="1"/>
          </p:cNvCxnSpPr>
          <p:nvPr/>
        </p:nvCxnSpPr>
        <p:spPr bwMode="auto">
          <a:xfrm>
            <a:off x="2528889" y="2124076"/>
            <a:ext cx="397669" cy="3572"/>
          </a:xfrm>
          <a:prstGeom prst="straightConnector1">
            <a:avLst/>
          </a:prstGeom>
          <a:noFill/>
          <a:ln w="28575" cap="rnd" algn="ctr">
            <a:solidFill>
              <a:schemeClr val="bg2"/>
            </a:solidFill>
            <a:prstDash val="sysDot"/>
            <a:round/>
            <a:headEnd/>
            <a:tailEnd type="arrow" w="med" len="med"/>
          </a:ln>
        </p:spPr>
      </p:cxnSp>
      <p:sp>
        <p:nvSpPr>
          <p:cNvPr id="22" name="TextBox 89"/>
          <p:cNvSpPr txBox="1">
            <a:spLocks noChangeArrowheads="1"/>
          </p:cNvSpPr>
          <p:nvPr/>
        </p:nvSpPr>
        <p:spPr bwMode="auto">
          <a:xfrm>
            <a:off x="2924355" y="1982391"/>
            <a:ext cx="378630" cy="253916"/>
          </a:xfrm>
          <a:prstGeom prst="rect">
            <a:avLst/>
          </a:prstGeom>
          <a:noFill/>
          <a:ln w="9525">
            <a:noFill/>
            <a:miter lim="800000"/>
            <a:headEnd/>
            <a:tailEnd/>
          </a:ln>
        </p:spPr>
        <p:txBody>
          <a:bodyPr wrap="none">
            <a:spAutoFit/>
          </a:bodyPr>
          <a:lstStyle/>
          <a:p>
            <a:pPr defTabSz="685765"/>
            <a:r>
              <a:rPr lang="en-US" sz="1050" b="1" dirty="0">
                <a:solidFill>
                  <a:srgbClr val="644C00"/>
                </a:solidFill>
              </a:rPr>
              <a:t>OS</a:t>
            </a:r>
            <a:endParaRPr lang="fr-FR" sz="1050" b="1" dirty="0">
              <a:solidFill>
                <a:srgbClr val="644C00"/>
              </a:solidFill>
            </a:endParaRPr>
          </a:p>
        </p:txBody>
      </p:sp>
      <p:pic>
        <p:nvPicPr>
          <p:cNvPr id="23" name="Picture 2" descr="http://www.newstart.nl/wp-content/uploads/2011/03/geloof-in-eigen-kunnen.jpg"/>
          <p:cNvPicPr>
            <a:picLocks noChangeAspect="1" noChangeArrowheads="1"/>
          </p:cNvPicPr>
          <p:nvPr/>
        </p:nvPicPr>
        <p:blipFill rotWithShape="1">
          <a:blip r:embed="rId3"/>
          <a:srcRect l="14379" t="7902" r="20571" b="22427"/>
          <a:stretch/>
        </p:blipFill>
        <p:spPr bwMode="auto">
          <a:xfrm>
            <a:off x="6359130" y="1384697"/>
            <a:ext cx="945356" cy="1265634"/>
          </a:xfrm>
          <a:prstGeom prst="rect">
            <a:avLst/>
          </a:prstGeom>
          <a:ln>
            <a:noFill/>
          </a:ln>
          <a:effectLst>
            <a:outerShdw blurRad="190500" algn="tl" rotWithShape="0">
              <a:srgbClr val="000000">
                <a:alpha val="70000"/>
              </a:srgbClr>
            </a:outerShdw>
          </a:effectLst>
          <a:extLst/>
        </p:spPr>
      </p:pic>
      <p:grpSp>
        <p:nvGrpSpPr>
          <p:cNvPr id="24" name="Group 26"/>
          <p:cNvGrpSpPr>
            <a:grpSpLocks/>
          </p:cNvGrpSpPr>
          <p:nvPr/>
        </p:nvGrpSpPr>
        <p:grpSpPr bwMode="auto">
          <a:xfrm>
            <a:off x="1981200" y="3149204"/>
            <a:ext cx="5334000" cy="1770459"/>
            <a:chOff x="1116906" y="4198575"/>
            <a:chExt cx="7112654" cy="2361628"/>
          </a:xfrm>
        </p:grpSpPr>
        <p:pic>
          <p:nvPicPr>
            <p:cNvPr id="25" name="Picture 2"/>
            <p:cNvPicPr>
              <a:picLocks noChangeAspect="1" noChangeArrowheads="1"/>
            </p:cNvPicPr>
            <p:nvPr/>
          </p:nvPicPr>
          <p:blipFill>
            <a:blip r:embed="rId4"/>
            <a:srcRect/>
            <a:stretch>
              <a:fillRect/>
            </a:stretch>
          </p:blipFill>
          <p:spPr bwMode="auto">
            <a:xfrm>
              <a:off x="1116906" y="4198575"/>
              <a:ext cx="7097753" cy="2361628"/>
            </a:xfrm>
            <a:prstGeom prst="rect">
              <a:avLst/>
            </a:prstGeom>
            <a:noFill/>
            <a:ln w="9525">
              <a:noFill/>
              <a:miter lim="800000"/>
              <a:headEnd/>
              <a:tailEnd/>
            </a:ln>
          </p:spPr>
        </p:pic>
        <p:pic>
          <p:nvPicPr>
            <p:cNvPr id="26" name="Picture 2" descr="http://srv2.betterparts.org/images/volvo-s60-10.jpg"/>
            <p:cNvPicPr>
              <a:picLocks noChangeAspect="1" noChangeArrowheads="1"/>
            </p:cNvPicPr>
            <p:nvPr/>
          </p:nvPicPr>
          <p:blipFill>
            <a:blip r:embed="rId5"/>
            <a:srcRect/>
            <a:stretch>
              <a:fillRect/>
            </a:stretch>
          </p:blipFill>
          <p:spPr bwMode="auto">
            <a:xfrm>
              <a:off x="1247191" y="5242930"/>
              <a:ext cx="1157791" cy="745328"/>
            </a:xfrm>
            <a:prstGeom prst="rect">
              <a:avLst/>
            </a:prstGeom>
            <a:noFill/>
            <a:ln w="9525">
              <a:noFill/>
              <a:miter lim="800000"/>
              <a:headEnd/>
              <a:tailEnd/>
            </a:ln>
          </p:spPr>
        </p:pic>
        <p:pic>
          <p:nvPicPr>
            <p:cNvPr id="27" name="Picture 2" descr="http://srv2.betterparts.org/images/volvo-s60-10.jpg"/>
            <p:cNvPicPr>
              <a:picLocks noChangeAspect="1" noChangeArrowheads="1"/>
            </p:cNvPicPr>
            <p:nvPr/>
          </p:nvPicPr>
          <p:blipFill>
            <a:blip r:embed="rId5"/>
            <a:srcRect/>
            <a:stretch>
              <a:fillRect/>
            </a:stretch>
          </p:blipFill>
          <p:spPr bwMode="auto">
            <a:xfrm>
              <a:off x="3139892" y="5257780"/>
              <a:ext cx="1157791" cy="745328"/>
            </a:xfrm>
            <a:prstGeom prst="rect">
              <a:avLst/>
            </a:prstGeom>
            <a:noFill/>
            <a:ln w="9525">
              <a:noFill/>
              <a:miter lim="800000"/>
              <a:headEnd/>
              <a:tailEnd/>
            </a:ln>
          </p:spPr>
        </p:pic>
        <p:pic>
          <p:nvPicPr>
            <p:cNvPr id="28" name="Picture 2" descr="http://srv2.betterparts.org/images/volvo-s60-10.jpg"/>
            <p:cNvPicPr>
              <a:picLocks noChangeAspect="1" noChangeArrowheads="1"/>
            </p:cNvPicPr>
            <p:nvPr/>
          </p:nvPicPr>
          <p:blipFill>
            <a:blip r:embed="rId5"/>
            <a:srcRect/>
            <a:stretch>
              <a:fillRect/>
            </a:stretch>
          </p:blipFill>
          <p:spPr bwMode="auto">
            <a:xfrm>
              <a:off x="5212073" y="5257780"/>
              <a:ext cx="1157791" cy="745328"/>
            </a:xfrm>
            <a:prstGeom prst="rect">
              <a:avLst/>
            </a:prstGeom>
            <a:noFill/>
            <a:ln w="9525">
              <a:noFill/>
              <a:miter lim="800000"/>
              <a:headEnd/>
              <a:tailEnd/>
            </a:ln>
          </p:spPr>
        </p:pic>
        <p:pic>
          <p:nvPicPr>
            <p:cNvPr id="29" name="Picture 2" descr="http://srv2.betterparts.org/images/volvo-s60-10.jpg"/>
            <p:cNvPicPr>
              <a:picLocks noChangeAspect="1" noChangeArrowheads="1"/>
            </p:cNvPicPr>
            <p:nvPr/>
          </p:nvPicPr>
          <p:blipFill>
            <a:blip r:embed="rId5"/>
            <a:srcRect/>
            <a:stretch>
              <a:fillRect/>
            </a:stretch>
          </p:blipFill>
          <p:spPr bwMode="auto">
            <a:xfrm>
              <a:off x="7071769" y="5257780"/>
              <a:ext cx="1157791" cy="745328"/>
            </a:xfrm>
            <a:prstGeom prst="rect">
              <a:avLst/>
            </a:prstGeom>
            <a:noFill/>
            <a:ln w="9525">
              <a:noFill/>
              <a:miter lim="800000"/>
              <a:headEnd/>
              <a:tailEnd/>
            </a:ln>
          </p:spPr>
        </p:pic>
      </p:grpSp>
      <p:pic>
        <p:nvPicPr>
          <p:cNvPr id="3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320" y="1309169"/>
            <a:ext cx="1752501" cy="15778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78432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Infra Matters 2014 - White">
  <a:themeElements>
    <a:clrScheme name="Custom 1 1">
      <a:dk1>
        <a:sysClr val="windowText" lastClr="000000"/>
      </a:dk1>
      <a:lt1>
        <a:sysClr val="window" lastClr="FFFFFF"/>
      </a:lt1>
      <a:dk2>
        <a:srgbClr val="7F1C7D"/>
      </a:dk2>
      <a:lt2>
        <a:srgbClr val="EEECE1"/>
      </a:lt2>
      <a:accent1>
        <a:srgbClr val="7F1C7D"/>
      </a:accent1>
      <a:accent2>
        <a:srgbClr val="FDB813"/>
      </a:accent2>
      <a:accent3>
        <a:srgbClr val="8CC63F"/>
      </a:accent3>
      <a:accent4>
        <a:srgbClr val="D9182D"/>
      </a:accent4>
      <a:accent5>
        <a:srgbClr val="BA006E"/>
      </a:accent5>
      <a:accent6>
        <a:srgbClr val="001934"/>
      </a:accent6>
      <a:hlink>
        <a:srgbClr val="387AD1"/>
      </a:hlink>
      <a:folHlink>
        <a:srgbClr val="7F7F7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CCMPL 2016 Powerpoint Template.potx" id="{564CB7CB-D1C4-44C8-AE4F-DB327D4BD391}" vid="{87E90E5D-5E78-47B2-AAD5-A48873DA6777}"/>
    </a:ext>
  </a:extLst>
</a:theme>
</file>

<file path=ppt/theme/theme11.xml><?xml version="1.0" encoding="utf-8"?>
<a:theme xmlns:a="http://schemas.openxmlformats.org/drawingml/2006/main" name="10 September 2009">
  <a:themeElements>
    <a:clrScheme name="">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00FF">
            <a:alpha val="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170" tIns="46990" rIns="90170" bIns="46990" numCol="1" anchor="b"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Tx/>
          <a:buSzPct val="100000"/>
          <a:buFont typeface="Times New Roman" panose="02020603050405020304" pitchFamily="18" charset="0"/>
          <a:buNone/>
          <a:tabLst/>
          <a:defRPr kumimoji="0" lang="en-GB" sz="1800" b="0" i="0" u="none" strike="noStrike" cap="none" normalizeH="0" baseline="0" smtClean="0">
            <a:ln>
              <a:noFill/>
            </a:ln>
            <a:solidFill>
              <a:srgbClr val="000000"/>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00FF">
            <a:alpha val="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170" tIns="46990" rIns="90170" bIns="46990" numCol="1" anchor="b"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Tx/>
          <a:buSzPct val="100000"/>
          <a:buFont typeface="Times New Roman" panose="02020603050405020304" pitchFamily="18" charset="0"/>
          <a:buNone/>
          <a:tabLst/>
          <a:defRPr kumimoji="0" lang="en-GB" sz="1800" b="0" i="0" u="none" strike="noStrike" cap="none" normalizeH="0" baseline="0" smtClean="0">
            <a:ln>
              <a:noFill/>
            </a:ln>
            <a:solidFill>
              <a:srgbClr val="000000"/>
            </a:solidFill>
            <a:effectLst/>
            <a:latin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Theme">
  <a:themeElements>
    <a:clrScheme name="WATSON CORE DESIGN DECK - COLOR SCHEME">
      <a:dk1>
        <a:srgbClr val="404040"/>
      </a:dk1>
      <a:lt1>
        <a:srgbClr val="FFFFFF"/>
      </a:lt1>
      <a:dk2>
        <a:srgbClr val="002133"/>
      </a:dk2>
      <a:lt2>
        <a:srgbClr val="E5E5E5"/>
      </a:lt2>
      <a:accent1>
        <a:srgbClr val="FFFFFF"/>
      </a:accent1>
      <a:accent2>
        <a:srgbClr val="6BC72B"/>
      </a:accent2>
      <a:accent3>
        <a:srgbClr val="0AA8FF"/>
      </a:accent3>
      <a:accent4>
        <a:srgbClr val="003756"/>
      </a:accent4>
      <a:accent5>
        <a:srgbClr val="FFC000"/>
      </a:accent5>
      <a:accent6>
        <a:srgbClr val="7030A0"/>
      </a:accent6>
      <a:hlink>
        <a:srgbClr val="00B040"/>
      </a:hlink>
      <a:folHlink>
        <a:srgbClr val="004069"/>
      </a:folHlink>
    </a:clrScheme>
    <a:fontScheme name="Value Map A">
      <a:majorFont>
        <a:latin typeface="Calibri Light"/>
        <a:ea typeface=""/>
        <a:cs typeface=""/>
      </a:majorFont>
      <a:minorFont>
        <a:latin typeface="Calibr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a:themeElements>
    <a:clrScheme name="IBM Cloud Colors 2">
      <a:dk1>
        <a:srgbClr val="5AA700"/>
      </a:dk1>
      <a:lt1>
        <a:srgbClr val="9855D3"/>
      </a:lt1>
      <a:dk2>
        <a:srgbClr val="00B4A0"/>
      </a:dk2>
      <a:lt2>
        <a:srgbClr val="4178BE"/>
      </a:lt2>
      <a:accent1>
        <a:srgbClr val="323C3C"/>
      </a:accent1>
      <a:accent2>
        <a:srgbClr val="5A6464"/>
      </a:accent2>
      <a:accent3>
        <a:srgbClr val="6D7777"/>
      </a:accent3>
      <a:accent4>
        <a:srgbClr val="959F9F"/>
      </a:accent4>
      <a:accent5>
        <a:srgbClr val="C8D2D2"/>
      </a:accent5>
      <a:accent6>
        <a:srgbClr val="DFE9E9"/>
      </a:accent6>
      <a:hlink>
        <a:srgbClr val="3F6F92"/>
      </a:hlink>
      <a:folHlink>
        <a:srgbClr val="3F6F9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3.xml><?xml version="1.0" encoding="utf-8"?>
<a:theme xmlns:a="http://schemas.openxmlformats.org/drawingml/2006/main" name="Teal">
  <a:themeElements>
    <a:clrScheme name="Teal">
      <a:dk1>
        <a:srgbClr val="6D7777"/>
      </a:dk1>
      <a:lt1>
        <a:srgbClr val="5A5A5A"/>
      </a:lt1>
      <a:dk2>
        <a:srgbClr val="AFB8B8"/>
      </a:dk2>
      <a:lt2>
        <a:srgbClr val="959F9F"/>
      </a:lt2>
      <a:accent1>
        <a:srgbClr val="C8D2D2"/>
      </a:accent1>
      <a:accent2>
        <a:srgbClr val="DFE9E9"/>
      </a:accent2>
      <a:accent3>
        <a:srgbClr val="003C32"/>
      </a:accent3>
      <a:accent4>
        <a:srgbClr val="005448"/>
      </a:accent4>
      <a:accent5>
        <a:srgbClr val="006D5D"/>
      </a:accent5>
      <a:accent6>
        <a:srgbClr val="00B4A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4.xml><?xml version="1.0" encoding="utf-8"?>
<a:theme xmlns:a="http://schemas.openxmlformats.org/drawingml/2006/main" name="7_IBM Cloud 2015">
  <a:themeElements>
    <a:clrScheme name="IBM Cloud 2105">
      <a:dk1>
        <a:sysClr val="windowText" lastClr="000000"/>
      </a:dk1>
      <a:lt1>
        <a:sysClr val="window" lastClr="FFFFFF"/>
      </a:lt1>
      <a:dk2>
        <a:srgbClr val="085571"/>
      </a:dk2>
      <a:lt2>
        <a:srgbClr val="81CDF2"/>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800080"/>
      </a:folHlink>
    </a:clrScheme>
    <a:fontScheme name="7_IBM Cloud 2015">
      <a:majorFont>
        <a:latin typefac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444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kern="0" spc="-30" dirty="0" smtClean="0">
            <a:solidFill>
              <a:srgbClr val="FFFFFF"/>
            </a:solidFill>
            <a:latin typeface="Arial"/>
            <a:cs typeface="Arial"/>
          </a:defRPr>
        </a:defPPr>
      </a:lstStyle>
    </a:txDef>
  </a:objectDefaults>
  <a:extraClrSchemeLst/>
</a:theme>
</file>

<file path=ppt/theme/theme5.xml><?xml version="1.0" encoding="utf-8"?>
<a:theme xmlns:a="http://schemas.openxmlformats.org/drawingml/2006/main" name="12_IBM Cloud 2015">
  <a:themeElements>
    <a:clrScheme name="1_IBM Cloud 2015 1">
      <a:dk1>
        <a:srgbClr val="000000"/>
      </a:dk1>
      <a:lt1>
        <a:srgbClr val="FFFFFF"/>
      </a:lt1>
      <a:dk2>
        <a:srgbClr val="085571"/>
      </a:dk2>
      <a:lt2>
        <a:srgbClr val="81CDF2"/>
      </a:lt2>
      <a:accent1>
        <a:srgbClr val="009EE2"/>
      </a:accent1>
      <a:accent2>
        <a:srgbClr val="1174B9"/>
      </a:accent2>
      <a:accent3>
        <a:srgbClr val="FFFFFF"/>
      </a:accent3>
      <a:accent4>
        <a:srgbClr val="000000"/>
      </a:accent4>
      <a:accent5>
        <a:srgbClr val="AACCEE"/>
      </a:accent5>
      <a:accent6>
        <a:srgbClr val="0E68A7"/>
      </a:accent6>
      <a:hlink>
        <a:srgbClr val="0000FF"/>
      </a:hlink>
      <a:folHlink>
        <a:srgbClr val="800080"/>
      </a:folHlink>
    </a:clrScheme>
    <a:fontScheme name="1_IBM Cloud 2015">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IBM Cloud 2015 1">
        <a:dk1>
          <a:srgbClr val="000000"/>
        </a:dk1>
        <a:lt1>
          <a:srgbClr val="FFFFFF"/>
        </a:lt1>
        <a:dk2>
          <a:srgbClr val="085571"/>
        </a:dk2>
        <a:lt2>
          <a:srgbClr val="81CDF2"/>
        </a:lt2>
        <a:accent1>
          <a:srgbClr val="009EE2"/>
        </a:accent1>
        <a:accent2>
          <a:srgbClr val="1174B9"/>
        </a:accent2>
        <a:accent3>
          <a:srgbClr val="FFFFFF"/>
        </a:accent3>
        <a:accent4>
          <a:srgbClr val="000000"/>
        </a:accent4>
        <a:accent5>
          <a:srgbClr val="AACCEE"/>
        </a:accent5>
        <a:accent6>
          <a:srgbClr val="0E68A7"/>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10 September 2009_2">
  <a:themeElements>
    <a:clrScheme name="">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_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00FF">
            <a:alpha val="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170" tIns="46990" rIns="90170" bIns="46990" numCol="1" anchor="b"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Tx/>
          <a:buSzPct val="100000"/>
          <a:buFont typeface="Times New Roman" panose="02020603050405020304" pitchFamily="18" charset="0"/>
          <a:buNone/>
          <a:tabLst/>
          <a:defRPr kumimoji="0" lang="en-GB" altLang="en-US" sz="1800" b="0" i="0" u="none" strike="noStrike" cap="none" normalizeH="0" baseline="0" smtClean="0">
            <a:ln>
              <a:noFill/>
            </a:ln>
            <a:solidFill>
              <a:srgbClr val="000000"/>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00FF">
            <a:alpha val="0"/>
          </a:srgb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170" tIns="46990" rIns="90170" bIns="46990" numCol="1" anchor="b"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Tx/>
          <a:buSzPct val="100000"/>
          <a:buFont typeface="Times New Roman" panose="02020603050405020304" pitchFamily="18" charset="0"/>
          <a:buNone/>
          <a:tabLst/>
          <a:defRPr kumimoji="0" lang="en-GB" altLang="en-US" sz="1800" b="0" i="0" u="none" strike="noStrike" cap="none" normalizeH="0" baseline="0" smtClean="0">
            <a:ln>
              <a:noFill/>
            </a:ln>
            <a:solidFill>
              <a:srgbClr val="000000"/>
            </a:solidFill>
            <a:effectLst/>
            <a:latin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lassAutho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assAutho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altLang="en-US"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altLang="en-US"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lassAuthor 1">
        <a:dk1>
          <a:srgbClr val="000000"/>
        </a:dk1>
        <a:lt1>
          <a:srgbClr val="FFFFFF"/>
        </a:lt1>
        <a:dk2>
          <a:srgbClr val="000000"/>
        </a:dk2>
        <a:lt2>
          <a:srgbClr val="C0C0C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ClassAuthor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W Events PPT - Systems 2015.potx" id="{B2C7AE57-D837-4F2E-95B2-5C7250AE5F76}" vid="{8ABCCD3A-12AD-4EFC-ADE5-F946A45BF345}"/>
    </a:ext>
  </a:extLst>
</a:theme>
</file>

<file path=ppt/theme/theme8.xml><?xml version="1.0" encoding="utf-8"?>
<a:theme xmlns:a="http://schemas.openxmlformats.org/drawingml/2006/main" name="9_IBM_Power_Systems_template II">
  <a:themeElements>
    <a:clrScheme name="Custom 5">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2D2D8A"/>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5">
                <a:lumMod val="75000"/>
              </a:schemeClr>
            </a:gs>
            <a:gs pos="50000">
              <a:schemeClr val="accent5">
                <a:lumMod val="90000"/>
              </a:schemeClr>
            </a:gs>
            <a:gs pos="100000">
              <a:schemeClr val="hlink">
                <a:tint val="23500"/>
                <a:satMod val="160000"/>
              </a:schemeClr>
            </a:gs>
          </a:gsLst>
          <a:lin ang="2700000" scaled="1"/>
          <a:tileRect/>
        </a:gradFill>
        <a:ln w="9525">
          <a:solidFill>
            <a:schemeClr val="bg1"/>
          </a:solidFill>
          <a:miter lim="800000"/>
          <a:headEnd/>
          <a:tailEnd/>
        </a:ln>
        <a:effectLst>
          <a:outerShdw dist="12700" dir="5400000" algn="t" rotWithShape="0">
            <a:srgbClr val="000000">
              <a:alpha val="9000"/>
            </a:srgbClr>
          </a:outerShdw>
        </a:effectLst>
      </a:spPr>
      <a:bodyPr lIns="210312" tIns="60960" rIns="90000" bIns="60960"/>
      <a:lstStyle>
        <a:defPPr marL="342900" indent="-342900" defTabSz="711200" eaLnBrk="1" hangingPunct="1">
          <a:spcBef>
            <a:spcPct val="40000"/>
          </a:spcBef>
          <a:defRPr sz="1200" b="1" i="1" dirty="0">
            <a:latin typeface="Arial" charset="0"/>
            <a:ea typeface="+mn-ea"/>
          </a:defRPr>
        </a:defPPr>
      </a:lstStyle>
    </a:sp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55741</TotalTime>
  <Words>2219</Words>
  <Application>Microsoft Office PowerPoint</Application>
  <PresentationFormat>On-screen Show (16:9)</PresentationFormat>
  <Paragraphs>582</Paragraphs>
  <Slides>31</Slides>
  <Notes>7</Notes>
  <HiddenSlides>6</HiddenSlides>
  <MMClips>0</MMClips>
  <ScaleCrop>false</ScaleCrop>
  <HeadingPairs>
    <vt:vector size="8" baseType="variant">
      <vt:variant>
        <vt:lpstr>Fonts Used</vt:lpstr>
      </vt:variant>
      <vt:variant>
        <vt:i4>25</vt:i4>
      </vt:variant>
      <vt:variant>
        <vt:lpstr>Theme</vt:lpstr>
      </vt:variant>
      <vt:variant>
        <vt:i4>12</vt:i4>
      </vt:variant>
      <vt:variant>
        <vt:lpstr>Embedded OLE Servers</vt:lpstr>
      </vt:variant>
      <vt:variant>
        <vt:i4>1</vt:i4>
      </vt:variant>
      <vt:variant>
        <vt:lpstr>Slide Titles</vt:lpstr>
      </vt:variant>
      <vt:variant>
        <vt:i4>31</vt:i4>
      </vt:variant>
    </vt:vector>
  </HeadingPairs>
  <TitlesOfParts>
    <vt:vector size="69" baseType="lpstr">
      <vt:lpstr>Microsoft YaHei</vt:lpstr>
      <vt:lpstr>ＭＳ Ｐゴシック</vt:lpstr>
      <vt:lpstr>ＭＳ Ｐゴシック</vt:lpstr>
      <vt:lpstr>Arial</vt:lpstr>
      <vt:lpstr>Arimo</vt:lpstr>
      <vt:lpstr>Avenir Book</vt:lpstr>
      <vt:lpstr>Bradley Hand</vt:lpstr>
      <vt:lpstr>Calibri</vt:lpstr>
      <vt:lpstr>Calibri Light</vt:lpstr>
      <vt:lpstr>Century Gothic</vt:lpstr>
      <vt:lpstr>Droid Sans Fallback</vt:lpstr>
      <vt:lpstr>Gill Sans</vt:lpstr>
      <vt:lpstr>Helv</vt:lpstr>
      <vt:lpstr>Helvetica</vt:lpstr>
      <vt:lpstr>Helvetica Light</vt:lpstr>
      <vt:lpstr>Helvetica Neue</vt:lpstr>
      <vt:lpstr>Helvetica Neue Bold for IBM</vt:lpstr>
      <vt:lpstr>Helvetica Neue Light</vt:lpstr>
      <vt:lpstr>Helvetica Neue Medium</vt:lpstr>
      <vt:lpstr>Helvetica Neue Thin</vt:lpstr>
      <vt:lpstr>Rockwell</vt:lpstr>
      <vt:lpstr>Times New Roman</vt:lpstr>
      <vt:lpstr>Wingdings</vt:lpstr>
      <vt:lpstr>ヒラギノ角ゴ Pro W3</vt:lpstr>
      <vt:lpstr>ヒラギノ角ゴ ProN W3</vt:lpstr>
      <vt:lpstr>Custom Design</vt:lpstr>
      <vt:lpstr>Blue</vt:lpstr>
      <vt:lpstr>Teal</vt:lpstr>
      <vt:lpstr>7_IBM Cloud 2015</vt:lpstr>
      <vt:lpstr>12_IBM Cloud 2015</vt:lpstr>
      <vt:lpstr>2_10 September 2009_2</vt:lpstr>
      <vt:lpstr>1_ClassAuthor</vt:lpstr>
      <vt:lpstr>9_IBM_Power_Systems_template II</vt:lpstr>
      <vt:lpstr>Office Theme</vt:lpstr>
      <vt:lpstr>Infra Matters 2014 - White</vt:lpstr>
      <vt:lpstr>10 September 2009</vt:lpstr>
      <vt:lpstr>1_Office Theme</vt:lpstr>
      <vt:lpstr>Drawing</vt:lpstr>
      <vt:lpstr>IBM Bluemix Platform for Innovation</vt:lpstr>
      <vt:lpstr>PowerPoint Presentation</vt:lpstr>
      <vt:lpstr>PowerPoint Presentation</vt:lpstr>
      <vt:lpstr>PowerPoint Presentation</vt:lpstr>
      <vt:lpstr>PowerPoint Presentation</vt:lpstr>
      <vt:lpstr>PowerPoint Presentation</vt:lpstr>
      <vt:lpstr>Bluemix &amp; Cloud Models</vt:lpstr>
      <vt:lpstr>Application Life cycle in Traditional IT </vt:lpstr>
      <vt:lpstr>Application Life cycle: Managed Solution</vt:lpstr>
      <vt:lpstr>PowerPoint Presentation</vt:lpstr>
      <vt:lpstr>What is IBM Bluemix?</vt:lpstr>
      <vt:lpstr>Bluemix is the IBM Platform As A Service offering </vt:lpstr>
      <vt:lpstr>PowerPoint Presentation</vt:lpstr>
      <vt:lpstr>How does Bluemix work? </vt:lpstr>
      <vt:lpstr>Bluemix PaaS </vt:lpstr>
      <vt:lpstr>Billing </vt:lpstr>
      <vt:lpstr>Bluemix Devops Services Integrated Agile Planning, Coding, Building, Deploying </vt:lpstr>
      <vt:lpstr>Bluemix PaaS: What’s happening at deployment? App Configuration &amp; Deployment management  </vt:lpstr>
      <vt:lpstr>Eclipse Environment</vt:lpstr>
      <vt:lpstr>Internet of Things &amp; Predictive Maintenance  with Power Systems and IBM Cloud [Cross Industry] </vt:lpstr>
      <vt:lpstr>Promo Code – Polytech</vt:lpstr>
      <vt:lpstr>Demo : Cognitive Job Finder</vt:lpstr>
      <vt:lpstr>Cognitive Job Finder </vt:lpstr>
      <vt:lpstr>PowerPoint Presentation</vt:lpstr>
      <vt:lpstr>PowerPoint Presentation</vt:lpstr>
      <vt:lpstr>PowerPoint Presentation</vt:lpstr>
      <vt:lpstr>Job Finder -  Development </vt:lpstr>
      <vt:lpstr>Job Finder -  Production Demo</vt:lpstr>
      <vt:lpstr>Job Finder : From Dev to Prod</vt:lpstr>
      <vt:lpstr>Want to know more?</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Family &amp; friends</dc:creator>
  <cp:lastModifiedBy>Benoit Marolleau - ITA IBM CCMPL</cp:lastModifiedBy>
  <cp:revision>1005</cp:revision>
  <cp:lastPrinted>2016-09-15T11:31:37Z</cp:lastPrinted>
  <dcterms:created xsi:type="dcterms:W3CDTF">2015-10-02T14:38:26Z</dcterms:created>
  <dcterms:modified xsi:type="dcterms:W3CDTF">2016-11-25T09:21:42Z</dcterms:modified>
</cp:coreProperties>
</file>